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xE+WpriTmdlSkZWcO5CSQ==" hashData="spybN53oPPLyoSOftvbK5FK/UwzEaTKW7Y82LwiBnc2Kg7Eou3PCIMAvRKAuEYNiuVkNEVipMM1OaCeTk0KC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C5108F-8413-4211-9C68-9C7555D5E9F4}" type="datetimeFigureOut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D7C70-E99A-4A55-AB03-A0FA3BC38C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871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609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159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62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145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364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18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622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3049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83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52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921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307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80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4541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545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38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4172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5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8C018-C33E-45BF-8C3B-236ED362D254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9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A771-4D4D-4DF7-99FF-73874E159202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1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3F83-B98E-4C8C-9427-0631786E5EA7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77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762D-6EC3-4EA0-AD86-3A8A703AF7C5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79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5BEC-A146-4770-9D16-F3F9269C07E9}" type="datetime1">
              <a:rPr lang="fr-FR" smtClean="0"/>
              <a:t>04/12/2020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46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15EB-1432-4F00-98EA-5B93FE697E5E}" type="datetime1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12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C63C2-2483-45CB-9893-55E15A721638}" type="datetime1">
              <a:rPr lang="fr-FR" smtClean="0"/>
              <a:t>04/12/2020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39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E89A-CC65-488A-920D-4021FCE37E80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4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F256-5373-4C05-8C94-09E1657F5962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13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B503-2B07-4349-AEDA-FFE0B9A8D51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5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D23F3-F8D1-4D77-9D76-4952BE79D828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45846-8F60-43AA-82FB-6F757A4487D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41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993655" y="1720840"/>
            <a:ext cx="8085868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Un auvergnat</a:t>
            </a:r>
          </a:p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vaut deux juifs oui</a:t>
            </a:r>
          </a:p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ils sont très pingres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N°2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24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5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0904" y="1191956"/>
            <a:ext cx="9098965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Auvergnats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n’aiment pas mon humour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mon franc parler ? 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se veulent donner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d’ordres et ce besoin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dire ce qu’il faut faire ! </a:t>
            </a:r>
            <a:endParaRPr lang="fr-FR" sz="48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863" y="1012954"/>
            <a:ext cx="9145452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rions bien des Bretons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pourquoi il n’est pas bon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d’en rire des Auvergnats se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sont des français comme les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autres voyons ! Mais avec 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mauvais caractère et puis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tout </a:t>
            </a:r>
            <a:r>
              <a:rPr lang="fr-FR" sz="4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mdr</a:t>
            </a:r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endParaRPr lang="fr-FR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73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347" y="1217585"/>
            <a:ext cx="9267986" cy="44286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9971" t="84228" r="2590" b="10519"/>
          <a:stretch/>
        </p:blipFill>
        <p:spPr>
          <a:xfrm>
            <a:off x="6819254" y="4943959"/>
            <a:ext cx="3533613" cy="5734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4893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52" b="12582"/>
          <a:stretch/>
        </p:blipFill>
        <p:spPr>
          <a:xfrm>
            <a:off x="1939836" y="1210735"/>
            <a:ext cx="8193505" cy="4436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779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684" y="1220453"/>
            <a:ext cx="7856621" cy="44193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61938" y="2967335"/>
            <a:ext cx="88681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Des Radins à outrance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mdr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19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112" y="1252537"/>
            <a:ext cx="5057775" cy="43529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48120" y="1970164"/>
            <a:ext cx="909575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particulièrement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femmes mais il ne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faut pas le dire </a:t>
            </a:r>
            <a:r>
              <a:rPr lang="fr-FR" sz="5400" b="1" spc="50" dirty="0" err="1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hihi</a:t>
            </a:r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? 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63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0790" t="-1292" r="10856" b="-1292"/>
          <a:stretch/>
        </p:blipFill>
        <p:spPr>
          <a:xfrm>
            <a:off x="2743200" y="1158880"/>
            <a:ext cx="6713621" cy="45321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954108" y="1720840"/>
            <a:ext cx="1016496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une images de ces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personnages ils comptent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leur argent tous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soirs </a:t>
            </a:r>
            <a:r>
              <a:rPr lang="fr-FR" sz="5400" b="1" spc="50" dirty="0" err="1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mdr</a:t>
            </a:r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? 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52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008" y="1347537"/>
            <a:ext cx="9197473" cy="4162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857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203991"/>
            <a:ext cx="8049126" cy="44288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26456" y="2523060"/>
            <a:ext cx="79800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Ce Mec là , c’est un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Auvergnat </a:t>
            </a:r>
            <a:r>
              <a:rPr lang="fr-FR" sz="5400" b="1" spc="50" dirty="0" err="1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mdr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06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2463" r="-1228" b="4273"/>
          <a:stretch/>
        </p:blipFill>
        <p:spPr>
          <a:xfrm>
            <a:off x="1792705" y="1204032"/>
            <a:ext cx="8650706" cy="44337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87436" y="1349821"/>
            <a:ext cx="94612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bien oui en Auvergne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c’est ainsi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7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7018" r="-66" b="32807"/>
          <a:stretch/>
        </p:blipFill>
        <p:spPr>
          <a:xfrm>
            <a:off x="1828801" y="1189975"/>
            <a:ext cx="8530388" cy="44780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274808" y="1403229"/>
            <a:ext cx="964238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 sont des redresseurs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torts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2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294" y="1189159"/>
            <a:ext cx="8771021" cy="4500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18775" y="2523060"/>
            <a:ext cx="603562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ces pauvres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Auvergnats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89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4105" y="1215189"/>
            <a:ext cx="9095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Les Bretons sont étroits d’esprit. » </a:t>
            </a:r>
          </a:p>
          <a:p>
            <a:endParaRPr lang="fr-FR" sz="4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Ha bon ? Pourtant ce n’est pas chez nous que le FN crie victoire…</a:t>
            </a:r>
            <a:endParaRPr lang="fr-FR" sz="4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7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7289" y="1270883"/>
            <a:ext cx="913743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Si tu cherches affaire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 Breton honnête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attends toi à ces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réponses si il t’a rien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fait 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54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69255" y="745964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68" t="11895" r="2895" b="10843"/>
          <a:stretch/>
        </p:blipFill>
        <p:spPr>
          <a:xfrm>
            <a:off x="1443789" y="1199770"/>
            <a:ext cx="9264316" cy="4467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13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7" r="-329" b="9335"/>
          <a:stretch/>
        </p:blipFill>
        <p:spPr>
          <a:xfrm>
            <a:off x="1441187" y="1229433"/>
            <a:ext cx="9194729" cy="4459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457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05166" y="2181221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1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310</Words>
  <Application>Microsoft Office PowerPoint</Application>
  <PresentationFormat>Grand écran</PresentationFormat>
  <Paragraphs>117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2020-12-04T09:27:45Z</dcterms:created>
  <dcterms:modified xsi:type="dcterms:W3CDTF">2020-12-04T13:46:42Z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