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GTP2SRmoBOvSZeRS0+Duw==" hashData="JTBm7jv/gYj5qPi6k67o3OW6CF44yRiL829KgJXFyQTNJY7Z47FTXvZNdOKkBM34wiN4hKusY2Yd1zu7b7Iw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C5108F-8413-4211-9C68-9C7555D5E9F4}" type="datetimeFigureOut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D7C70-E99A-4A55-AB03-A0FA3BC38C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871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8609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1590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6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9145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364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18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622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3049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18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52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921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307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80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454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5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8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172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D7C70-E99A-4A55-AB03-A0FA3BC38C8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50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8C018-C33E-45BF-8C3B-236ED362D254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90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8A771-4D4D-4DF7-99FF-73874E159202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0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23F83-B98E-4C8C-9427-0631786E5EA7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77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B762D-6EC3-4EA0-AD86-3A8A703AF7C5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79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35BEC-A146-4770-9D16-F3F9269C07E9}" type="datetime1">
              <a:rPr lang="fr-FR" smtClean="0"/>
              <a:t>04/12/2020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462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15EB-1432-4F00-98EA-5B93FE697E5E}" type="datetime1">
              <a:rPr lang="fr-FR" smtClean="0"/>
              <a:t>04/12/2020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12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C63C2-2483-45CB-9893-55E15A721638}" type="datetime1">
              <a:rPr lang="fr-FR" smtClean="0"/>
              <a:t>04/12/2020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39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8E89A-CC65-488A-920D-4021FCE37E80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4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0F256-5373-4C05-8C94-09E1657F5962}" type="datetime1">
              <a:rPr lang="fr-FR" smtClean="0"/>
              <a:t>04/12/2020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13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B503-2B07-4349-AEDA-FFE0B9A8D51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54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D23F3-F8D1-4D77-9D76-4952BE79D828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45846-8F60-43AA-82FB-6F757A4487DA}" type="datetime1">
              <a:rPr lang="fr-FR" smtClean="0"/>
              <a:t>04/12/2020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51E0D-C947-46BA-9A48-96A1CC0E5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1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865788" y="2551837"/>
            <a:ext cx="646042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24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  <p:sndAc>
          <p:stSnd loop="1">
            <p:snd r:embed="rId3" name="Et on se marre .wav"/>
          </p:stSnd>
        </p:sndAc>
      </p:transition>
    </mc:Choice>
    <mc:Fallback>
      <p:transition spd="slow" advTm="15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0904" y="1191956"/>
            <a:ext cx="9098965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Auvergnats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n’aiment pas mon humour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mon franc parler ? 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se veulent donner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d’ordres et ce besoin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dire ce qu’il faut faire ! </a:t>
            </a:r>
            <a:endParaRPr lang="fr-FR" sz="48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863" y="1012954"/>
            <a:ext cx="9145452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rions bien des Bretons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pourquoi il n’est pas bon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d’en rire des Auvergnats se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sont des français comme les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autres voyons ! Mais avec 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mauvais c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aractère et puis</a:t>
            </a:r>
          </a:p>
          <a:p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tout </a:t>
            </a:r>
            <a:r>
              <a:rPr lang="fr-FR" sz="4400" b="1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mdr</a:t>
            </a:r>
            <a:r>
              <a:rPr lang="fr-FR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endParaRPr lang="fr-FR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73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347" y="1217585"/>
            <a:ext cx="9267986" cy="44286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9971" t="84228" r="2590" b="10519"/>
          <a:stretch/>
        </p:blipFill>
        <p:spPr>
          <a:xfrm>
            <a:off x="6819254" y="4943959"/>
            <a:ext cx="3533613" cy="57343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948933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58" b="18946"/>
          <a:stretch/>
        </p:blipFill>
        <p:spPr>
          <a:xfrm>
            <a:off x="1370384" y="1191909"/>
            <a:ext cx="9451231" cy="447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779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4" b="7895"/>
          <a:stretch/>
        </p:blipFill>
        <p:spPr>
          <a:xfrm>
            <a:off x="2523767" y="1193617"/>
            <a:ext cx="7144466" cy="4495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519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51" b="9755"/>
          <a:stretch/>
        </p:blipFill>
        <p:spPr>
          <a:xfrm>
            <a:off x="2935704" y="1200821"/>
            <a:ext cx="6424863" cy="4417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263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" b="13338"/>
          <a:stretch/>
        </p:blipFill>
        <p:spPr>
          <a:xfrm>
            <a:off x="2139244" y="1179805"/>
            <a:ext cx="7913511" cy="4498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52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6" b="12361"/>
          <a:stretch/>
        </p:blipFill>
        <p:spPr>
          <a:xfrm>
            <a:off x="2200361" y="1196119"/>
            <a:ext cx="7791278" cy="4493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857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877" r="-53" b="12631"/>
          <a:stretch/>
        </p:blipFill>
        <p:spPr>
          <a:xfrm>
            <a:off x="2093495" y="1187852"/>
            <a:ext cx="7952873" cy="4449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906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80" b="8699"/>
          <a:stretch/>
        </p:blipFill>
        <p:spPr>
          <a:xfrm>
            <a:off x="2398094" y="1182924"/>
            <a:ext cx="7395812" cy="4492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87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53" b="9548"/>
          <a:stretch/>
        </p:blipFill>
        <p:spPr>
          <a:xfrm>
            <a:off x="1708821" y="1218197"/>
            <a:ext cx="8774358" cy="4471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022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87" r="-176" b="9700"/>
          <a:stretch/>
        </p:blipFill>
        <p:spPr>
          <a:xfrm>
            <a:off x="2346627" y="1213748"/>
            <a:ext cx="7498745" cy="4475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5895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4105" y="1215189"/>
            <a:ext cx="9095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Les Bretons sont étroits d’esprit. » </a:t>
            </a:r>
          </a:p>
          <a:p>
            <a:endParaRPr lang="fr-FR" sz="4800" b="1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Ha bon ? Pourtant ce n’est pas chez nous que le FN crie victoire…</a:t>
            </a:r>
            <a:endParaRPr lang="fr-FR" sz="48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974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7289" y="1270883"/>
            <a:ext cx="913743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Si tu cherches affaire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un Breton honnête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attends toi à ces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réponses si il t’a rien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fait </a:t>
            </a:r>
            <a:endParaRPr lang="fr-FR" sz="5400" b="1" cap="none" spc="50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546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69255" y="745964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68" t="11895" r="2895" b="10843"/>
          <a:stretch/>
        </p:blipFill>
        <p:spPr>
          <a:xfrm>
            <a:off x="1443789" y="1199770"/>
            <a:ext cx="9264316" cy="4467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13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7" r="-329" b="9335"/>
          <a:stretch/>
        </p:blipFill>
        <p:spPr>
          <a:xfrm>
            <a:off x="1441187" y="1229433"/>
            <a:ext cx="9194729" cy="4459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457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29898" y="759417"/>
            <a:ext cx="10213383" cy="5331417"/>
          </a:xfrm>
          <a:prstGeom prst="roundRect">
            <a:avLst/>
          </a:prstGeom>
          <a:noFill/>
          <a:ln w="889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C00000"/>
                </a:gs>
                <a:gs pos="91000">
                  <a:schemeClr val="bg1">
                    <a:lumMod val="6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2944" y="6041030"/>
            <a:ext cx="2743200" cy="365125"/>
          </a:xfrm>
        </p:spPr>
        <p:txBody>
          <a:bodyPr/>
          <a:lstStyle/>
          <a:p>
            <a:fld id="{4F96C7D3-4258-4B08-88F5-0900B315AD50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04/12/2020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9189" y="6077381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93989" y="6041029"/>
            <a:ext cx="2743200" cy="365125"/>
          </a:xfrm>
        </p:spPr>
        <p:txBody>
          <a:bodyPr/>
          <a:lstStyle/>
          <a:p>
            <a:fld id="{BAB51E0D-C947-46BA-9A48-96A1CC0E56B1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-1" r="-154" b="34433"/>
          <a:stretch/>
        </p:blipFill>
        <p:spPr>
          <a:xfrm>
            <a:off x="1591338" y="1213328"/>
            <a:ext cx="9009324" cy="4423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05166" y="2181221"/>
            <a:ext cx="646042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auvergnat</a:t>
            </a:r>
          </a:p>
          <a:p>
            <a:r>
              <a:rPr lang="fr-FR" sz="54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vaut deux juifs</a:t>
            </a:r>
            <a:endParaRPr lang="fr-FR" sz="54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61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235</Words>
  <Application>Microsoft Office PowerPoint</Application>
  <PresentationFormat>Grand écran</PresentationFormat>
  <Paragraphs>98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2020-12-04T09:27:45Z</dcterms:created>
  <dcterms:modified xsi:type="dcterms:W3CDTF">2020-12-04T10:18:42Z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