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60" r:id="rId5"/>
    <p:sldId id="258"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vA5emF08JfWy60yi6IkrQ==" hashData="D1cqCHiaGp92TXf+RAAL16ywoxDe8EZP1XOpbQbrjjBHYLzeeplXKDUMb/5KPw8f3QxSC6Odc7ldtTbDJNyoj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8CAC7-E202-4DCA-BFF1-39E70765BC9C}"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CFBFA-4B17-46EF-BC09-F8FA95FECB95}" type="slidenum">
              <a:rPr lang="fr-FR" smtClean="0"/>
              <a:t>‹N°›</a:t>
            </a:fld>
            <a:endParaRPr lang="fr-FR"/>
          </a:p>
        </p:txBody>
      </p:sp>
    </p:spTree>
    <p:extLst>
      <p:ext uri="{BB962C8B-B14F-4D97-AF65-F5344CB8AC3E}">
        <p14:creationId xmlns:p14="http://schemas.microsoft.com/office/powerpoint/2010/main" val="1464439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a:t>
            </a:fld>
            <a:endParaRPr lang="fr-FR"/>
          </a:p>
        </p:txBody>
      </p:sp>
    </p:spTree>
    <p:extLst>
      <p:ext uri="{BB962C8B-B14F-4D97-AF65-F5344CB8AC3E}">
        <p14:creationId xmlns:p14="http://schemas.microsoft.com/office/powerpoint/2010/main" val="977820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2</a:t>
            </a:fld>
            <a:endParaRPr lang="fr-FR"/>
          </a:p>
        </p:txBody>
      </p:sp>
    </p:spTree>
    <p:extLst>
      <p:ext uri="{BB962C8B-B14F-4D97-AF65-F5344CB8AC3E}">
        <p14:creationId xmlns:p14="http://schemas.microsoft.com/office/powerpoint/2010/main" val="3153120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3</a:t>
            </a:fld>
            <a:endParaRPr lang="fr-FR"/>
          </a:p>
        </p:txBody>
      </p:sp>
    </p:spTree>
    <p:extLst>
      <p:ext uri="{BB962C8B-B14F-4D97-AF65-F5344CB8AC3E}">
        <p14:creationId xmlns:p14="http://schemas.microsoft.com/office/powerpoint/2010/main" val="3157186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4</a:t>
            </a:fld>
            <a:endParaRPr lang="fr-FR"/>
          </a:p>
        </p:txBody>
      </p:sp>
    </p:spTree>
    <p:extLst>
      <p:ext uri="{BB962C8B-B14F-4D97-AF65-F5344CB8AC3E}">
        <p14:creationId xmlns:p14="http://schemas.microsoft.com/office/powerpoint/2010/main" val="4169186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5</a:t>
            </a:fld>
            <a:endParaRPr lang="fr-FR"/>
          </a:p>
        </p:txBody>
      </p:sp>
    </p:spTree>
    <p:extLst>
      <p:ext uri="{BB962C8B-B14F-4D97-AF65-F5344CB8AC3E}">
        <p14:creationId xmlns:p14="http://schemas.microsoft.com/office/powerpoint/2010/main" val="3439451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6</a:t>
            </a:fld>
            <a:endParaRPr lang="fr-FR"/>
          </a:p>
        </p:txBody>
      </p:sp>
    </p:spTree>
    <p:extLst>
      <p:ext uri="{BB962C8B-B14F-4D97-AF65-F5344CB8AC3E}">
        <p14:creationId xmlns:p14="http://schemas.microsoft.com/office/powerpoint/2010/main" val="3858544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7</a:t>
            </a:fld>
            <a:endParaRPr lang="fr-FR"/>
          </a:p>
        </p:txBody>
      </p:sp>
    </p:spTree>
    <p:extLst>
      <p:ext uri="{BB962C8B-B14F-4D97-AF65-F5344CB8AC3E}">
        <p14:creationId xmlns:p14="http://schemas.microsoft.com/office/powerpoint/2010/main" val="35268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8</a:t>
            </a:fld>
            <a:endParaRPr lang="fr-FR"/>
          </a:p>
        </p:txBody>
      </p:sp>
    </p:spTree>
    <p:extLst>
      <p:ext uri="{BB962C8B-B14F-4D97-AF65-F5344CB8AC3E}">
        <p14:creationId xmlns:p14="http://schemas.microsoft.com/office/powerpoint/2010/main" val="2806876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9</a:t>
            </a:fld>
            <a:endParaRPr lang="fr-FR"/>
          </a:p>
        </p:txBody>
      </p:sp>
    </p:spTree>
    <p:extLst>
      <p:ext uri="{BB962C8B-B14F-4D97-AF65-F5344CB8AC3E}">
        <p14:creationId xmlns:p14="http://schemas.microsoft.com/office/powerpoint/2010/main" val="3244358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10</a:t>
            </a:fld>
            <a:endParaRPr lang="fr-FR"/>
          </a:p>
        </p:txBody>
      </p:sp>
    </p:spTree>
    <p:extLst>
      <p:ext uri="{BB962C8B-B14F-4D97-AF65-F5344CB8AC3E}">
        <p14:creationId xmlns:p14="http://schemas.microsoft.com/office/powerpoint/2010/main" val="4201257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11</a:t>
            </a:fld>
            <a:endParaRPr lang="fr-FR"/>
          </a:p>
        </p:txBody>
      </p:sp>
    </p:spTree>
    <p:extLst>
      <p:ext uri="{BB962C8B-B14F-4D97-AF65-F5344CB8AC3E}">
        <p14:creationId xmlns:p14="http://schemas.microsoft.com/office/powerpoint/2010/main" val="1536548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12</a:t>
            </a:fld>
            <a:endParaRPr lang="fr-FR"/>
          </a:p>
        </p:txBody>
      </p:sp>
    </p:spTree>
    <p:extLst>
      <p:ext uri="{BB962C8B-B14F-4D97-AF65-F5344CB8AC3E}">
        <p14:creationId xmlns:p14="http://schemas.microsoft.com/office/powerpoint/2010/main" val="32829381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13</a:t>
            </a:fld>
            <a:endParaRPr lang="fr-FR"/>
          </a:p>
        </p:txBody>
      </p:sp>
    </p:spTree>
    <p:extLst>
      <p:ext uri="{BB962C8B-B14F-4D97-AF65-F5344CB8AC3E}">
        <p14:creationId xmlns:p14="http://schemas.microsoft.com/office/powerpoint/2010/main" val="426613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14</a:t>
            </a:fld>
            <a:endParaRPr lang="fr-FR"/>
          </a:p>
        </p:txBody>
      </p:sp>
    </p:spTree>
    <p:extLst>
      <p:ext uri="{BB962C8B-B14F-4D97-AF65-F5344CB8AC3E}">
        <p14:creationId xmlns:p14="http://schemas.microsoft.com/office/powerpoint/2010/main" val="3891555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15</a:t>
            </a:fld>
            <a:endParaRPr lang="fr-FR"/>
          </a:p>
        </p:txBody>
      </p:sp>
    </p:spTree>
    <p:extLst>
      <p:ext uri="{BB962C8B-B14F-4D97-AF65-F5344CB8AC3E}">
        <p14:creationId xmlns:p14="http://schemas.microsoft.com/office/powerpoint/2010/main" val="3202872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16</a:t>
            </a:fld>
            <a:endParaRPr lang="fr-FR"/>
          </a:p>
        </p:txBody>
      </p:sp>
    </p:spTree>
    <p:extLst>
      <p:ext uri="{BB962C8B-B14F-4D97-AF65-F5344CB8AC3E}">
        <p14:creationId xmlns:p14="http://schemas.microsoft.com/office/powerpoint/2010/main" val="1214449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249C297-C5A9-4A3D-A768-89C748099BBB}"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668728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017B94B-A68F-4EB5-AA2E-9134DFBE638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532197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3FDFB6-A5A3-4EB9-946B-282BCF8EE322}"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1424970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EAF00F8-9271-408C-8B07-8C301A4F5D39}"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420099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E7B9EA6-4E4B-43A0-8055-A82A0F362F9E}" type="datetime1">
              <a:rPr lang="fr-FR" smtClean="0"/>
              <a:t>06/12/2020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3457774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A2B5161-6CBB-4C71-BE28-235107873C52}" type="datetime1">
              <a:rPr lang="fr-FR" smtClean="0"/>
              <a:t>06/12/2020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74943360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9E2B04B-BF4F-43CF-B9A3-537DA427D86E}" type="datetime1">
              <a:rPr lang="fr-FR" smtClean="0"/>
              <a:t>06/12/2020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95902640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EC6F0D0-84C2-4EA8-8BF3-130243F185F7}"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4199611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B2F7EA-1E52-407A-A611-7451A57BD38B}"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86783183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993DFB-E101-4656-A542-9C1591BA3F1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3370383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B86E992-6D52-42C6-9621-889A5688FFC4}"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15178021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0000">
              <a:schemeClr val="accent2">
                <a:lumMod val="75000"/>
              </a:schemeClr>
            </a:gs>
            <a:gs pos="58000">
              <a:schemeClr val="accent2">
                <a:lumMod val="75000"/>
              </a:schemeClr>
            </a:gs>
            <a:gs pos="82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747323-5A7A-4040-84F3-4A8EA02F2D68}" type="datetime1">
              <a:rPr lang="fr-FR" smtClean="0"/>
              <a:t>06/12/2020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6D3B71-62B9-456A-B237-972E8EA7ED29}" type="slidenum">
              <a:rPr lang="fr-FR" smtClean="0"/>
              <a:t>‹N°›</a:t>
            </a:fld>
            <a:endParaRPr lang="fr-FR"/>
          </a:p>
        </p:txBody>
      </p:sp>
    </p:spTree>
    <p:extLst>
      <p:ext uri="{BB962C8B-B14F-4D97-AF65-F5344CB8AC3E}">
        <p14:creationId xmlns:p14="http://schemas.microsoft.com/office/powerpoint/2010/main" val="796529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091032" y="1255276"/>
            <a:ext cx="8257389" cy="4524315"/>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p>
          <a:p>
            <a:r>
              <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N°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3</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24562579"/>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Georges Brassens - Pour l'Auvergnat.wav"/>
          </p:stSnd>
        </p:sndAc>
      </p:transition>
    </mc:Choice>
    <mc:Fallback>
      <p:transition spd="slow" advTm="16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500188" y="1012954"/>
            <a:ext cx="9404032" cy="4832092"/>
          </a:xfrm>
          <a:prstGeom prst="rect">
            <a:avLst/>
          </a:prstGeom>
        </p:spPr>
        <p:txBody>
          <a:bodyPr wrap="square">
            <a:spAutoFit/>
          </a:bodyPr>
          <a:lstStyle/>
          <a:p>
            <a:r>
              <a:rPr lang="fr-FR" sz="2800" b="1" dirty="0" smtClean="0">
                <a:solidFill>
                  <a:schemeClr val="bg1"/>
                </a:solidFill>
                <a:latin typeface="Magneto" panose="04030805050802020D02" pitchFamily="82" charset="0"/>
              </a:rPr>
              <a:t>Bienvenue à Boudes, plus précisément dans la vallée des Saints alias le Colorado auvergnat. J’ai découvert ce lieu enchanteur en fouinant sur Pinterest. Le hasard m’a amené sur l’article de la boucle voyageuse. Quand j’ai dévoré son récit, je n’avais plus qu’une envie, lever le voile sur ce spectacle de la nature et faire de cette aventure une réalité ! Nous voilà donc en route avec </a:t>
            </a:r>
            <a:r>
              <a:rPr lang="fr-FR" sz="2800" b="1" dirty="0" err="1" smtClean="0">
                <a:solidFill>
                  <a:schemeClr val="bg1"/>
                </a:solidFill>
                <a:latin typeface="Magneto" panose="04030805050802020D02" pitchFamily="82" charset="0"/>
              </a:rPr>
              <a:t>Marieke</a:t>
            </a:r>
            <a:r>
              <a:rPr lang="fr-FR" sz="2800" b="1" dirty="0" smtClean="0">
                <a:solidFill>
                  <a:schemeClr val="bg1"/>
                </a:solidFill>
                <a:latin typeface="Magneto" panose="04030805050802020D02" pitchFamily="82" charset="0"/>
              </a:rPr>
              <a:t>, pour découvrir ces cheminées de fées vêtues d’argile rouge qui s’annoncent captivantes et inoubliables.</a:t>
            </a:r>
            <a:endParaRPr lang="fr-FR" sz="28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55322435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7707" r="-104" b="12083"/>
          <a:stretch/>
        </p:blipFill>
        <p:spPr>
          <a:xfrm>
            <a:off x="1303020" y="1028700"/>
            <a:ext cx="9584362" cy="4815999"/>
          </a:xfrm>
          <a:prstGeom prst="rect">
            <a:avLst/>
          </a:prstGeom>
          <a:effectLst>
            <a:softEdge rad="127000"/>
          </a:effectLst>
        </p:spPr>
      </p:pic>
    </p:spTree>
    <p:extLst>
      <p:ext uri="{BB962C8B-B14F-4D97-AF65-F5344CB8AC3E}">
        <p14:creationId xmlns:p14="http://schemas.microsoft.com/office/powerpoint/2010/main" val="407040280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3020" y="1057275"/>
            <a:ext cx="9601200" cy="4787504"/>
          </a:xfrm>
          <a:prstGeom prst="rect">
            <a:avLst/>
          </a:prstGeom>
          <a:effectLst>
            <a:softEdge rad="127000"/>
          </a:effectLst>
        </p:spPr>
      </p:pic>
    </p:spTree>
    <p:extLst>
      <p:ext uri="{BB962C8B-B14F-4D97-AF65-F5344CB8AC3E}">
        <p14:creationId xmlns:p14="http://schemas.microsoft.com/office/powerpoint/2010/main" val="20873824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3088" y="1023342"/>
            <a:ext cx="8529637" cy="4797921"/>
          </a:xfrm>
          <a:prstGeom prst="rect">
            <a:avLst/>
          </a:prstGeom>
          <a:effectLst>
            <a:softEdge rad="127000"/>
          </a:effectLst>
        </p:spPr>
      </p:pic>
    </p:spTree>
    <p:extLst>
      <p:ext uri="{BB962C8B-B14F-4D97-AF65-F5344CB8AC3E}">
        <p14:creationId xmlns:p14="http://schemas.microsoft.com/office/powerpoint/2010/main" val="46679691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28800" y="1039367"/>
            <a:ext cx="8580948" cy="4805331"/>
          </a:xfrm>
          <a:prstGeom prst="rect">
            <a:avLst/>
          </a:prstGeom>
          <a:effectLst>
            <a:softEdge rad="127000"/>
          </a:effectLst>
        </p:spPr>
      </p:pic>
    </p:spTree>
    <p:extLst>
      <p:ext uri="{BB962C8B-B14F-4D97-AF65-F5344CB8AC3E}">
        <p14:creationId xmlns:p14="http://schemas.microsoft.com/office/powerpoint/2010/main" val="253440448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82252" y="1018031"/>
            <a:ext cx="8619048" cy="4826667"/>
          </a:xfrm>
          <a:prstGeom prst="rect">
            <a:avLst/>
          </a:prstGeom>
          <a:effectLst>
            <a:softEdge rad="127000"/>
          </a:effectLst>
        </p:spPr>
      </p:pic>
    </p:spTree>
    <p:extLst>
      <p:ext uri="{BB962C8B-B14F-4D97-AF65-F5344CB8AC3E}">
        <p14:creationId xmlns:p14="http://schemas.microsoft.com/office/powerpoint/2010/main" val="2598514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5963" y="1016166"/>
            <a:ext cx="8258176" cy="4803506"/>
          </a:xfrm>
          <a:prstGeom prst="rect">
            <a:avLst/>
          </a:prstGeom>
          <a:effectLst>
            <a:softEdge rad="127000"/>
          </a:effectLst>
        </p:spPr>
      </p:pic>
    </p:spTree>
    <p:extLst>
      <p:ext uri="{BB962C8B-B14F-4D97-AF65-F5344CB8AC3E}">
        <p14:creationId xmlns:p14="http://schemas.microsoft.com/office/powerpoint/2010/main" val="16216171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003029"/>
            <a:ext cx="7229476" cy="4807602"/>
          </a:xfrm>
          <a:prstGeom prst="rect">
            <a:avLst/>
          </a:prstGeom>
          <a:effectLst>
            <a:softEdge rad="127000"/>
          </a:effectLst>
        </p:spPr>
      </p:pic>
    </p:spTree>
    <p:extLst>
      <p:ext uri="{BB962C8B-B14F-4D97-AF65-F5344CB8AC3E}">
        <p14:creationId xmlns:p14="http://schemas.microsoft.com/office/powerpoint/2010/main" val="212100624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6026" y="1022520"/>
            <a:ext cx="7215188" cy="4816138"/>
          </a:xfrm>
          <a:prstGeom prst="rect">
            <a:avLst/>
          </a:prstGeom>
          <a:effectLst>
            <a:softEdge rad="127000"/>
          </a:effectLst>
        </p:spPr>
      </p:pic>
    </p:spTree>
    <p:extLst>
      <p:ext uri="{BB962C8B-B14F-4D97-AF65-F5344CB8AC3E}">
        <p14:creationId xmlns:p14="http://schemas.microsoft.com/office/powerpoint/2010/main" val="33715450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0313" y="1003030"/>
            <a:ext cx="7243762" cy="4817102"/>
          </a:xfrm>
          <a:prstGeom prst="rect">
            <a:avLst/>
          </a:prstGeom>
          <a:effectLst>
            <a:softEdge rad="127000"/>
          </a:effectLst>
        </p:spPr>
      </p:pic>
    </p:spTree>
    <p:extLst>
      <p:ext uri="{BB962C8B-B14F-4D97-AF65-F5344CB8AC3E}">
        <p14:creationId xmlns:p14="http://schemas.microsoft.com/office/powerpoint/2010/main" val="107488218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86026" y="994536"/>
            <a:ext cx="7286624" cy="4824778"/>
          </a:xfrm>
          <a:prstGeom prst="rect">
            <a:avLst/>
          </a:prstGeom>
          <a:effectLst>
            <a:softEdge rad="127000"/>
          </a:effectLst>
        </p:spPr>
      </p:pic>
    </p:spTree>
    <p:extLst>
      <p:ext uri="{BB962C8B-B14F-4D97-AF65-F5344CB8AC3E}">
        <p14:creationId xmlns:p14="http://schemas.microsoft.com/office/powerpoint/2010/main" val="347761239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7463" y="1011286"/>
            <a:ext cx="7158037" cy="4781345"/>
          </a:xfrm>
          <a:prstGeom prst="rect">
            <a:avLst/>
          </a:prstGeom>
          <a:effectLst>
            <a:softEdge rad="127000"/>
          </a:effectLst>
        </p:spPr>
      </p:pic>
    </p:spTree>
    <p:extLst>
      <p:ext uri="{BB962C8B-B14F-4D97-AF65-F5344CB8AC3E}">
        <p14:creationId xmlns:p14="http://schemas.microsoft.com/office/powerpoint/2010/main" val="371376312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467" b="5920"/>
          <a:stretch/>
        </p:blipFill>
        <p:spPr>
          <a:xfrm>
            <a:off x="2247189" y="1011869"/>
            <a:ext cx="7697621" cy="4832830"/>
          </a:xfrm>
          <a:prstGeom prst="rect">
            <a:avLst/>
          </a:prstGeom>
          <a:effectLst>
            <a:softEdge rad="127000"/>
          </a:effectLst>
        </p:spPr>
      </p:pic>
    </p:spTree>
    <p:extLst>
      <p:ext uri="{BB962C8B-B14F-4D97-AF65-F5344CB8AC3E}">
        <p14:creationId xmlns:p14="http://schemas.microsoft.com/office/powerpoint/2010/main" val="2908398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3174" y="1025524"/>
            <a:ext cx="7158039" cy="4772026"/>
          </a:xfrm>
          <a:prstGeom prst="rect">
            <a:avLst/>
          </a:prstGeom>
          <a:effectLst>
            <a:softEdge rad="127000"/>
          </a:effectLst>
        </p:spPr>
      </p:pic>
    </p:spTree>
    <p:extLst>
      <p:ext uri="{BB962C8B-B14F-4D97-AF65-F5344CB8AC3E}">
        <p14:creationId xmlns:p14="http://schemas.microsoft.com/office/powerpoint/2010/main" val="382039602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252935" y="1716940"/>
            <a:ext cx="7787709" cy="4062651"/>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5858662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200</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2020-12-06T18:41:26Z</dcterms:created>
  <dcterms:modified xsi:type="dcterms:W3CDTF">2020-12-06T19:41:35Z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