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60" r:id="rId5"/>
    <p:sldId id="258"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k9sC3s6RXkRdIphLVxgSg==" hashData="j+Pch7Scu+H6Fm2p2TZd1nye/R3TmiCsvFhjLsYS/qU6JZwFOp17dAwNoUmD50BXGV4RVn/pTXKuM7M2xPWiN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3"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A8CAC7-E202-4DCA-BFF1-39E70765BC9C}" type="datetimeFigureOut">
              <a:rPr lang="fr-FR" smtClean="0"/>
              <a:t>06/12/2020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7CFBFA-4B17-46EF-BC09-F8FA95FECB95}" type="slidenum">
              <a:rPr lang="fr-FR" smtClean="0"/>
              <a:t>‹N°›</a:t>
            </a:fld>
            <a:endParaRPr lang="fr-FR"/>
          </a:p>
        </p:txBody>
      </p:sp>
    </p:spTree>
    <p:extLst>
      <p:ext uri="{BB962C8B-B14F-4D97-AF65-F5344CB8AC3E}">
        <p14:creationId xmlns:p14="http://schemas.microsoft.com/office/powerpoint/2010/main" val="1464439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a:t>
            </a:fld>
            <a:endParaRPr lang="fr-FR"/>
          </a:p>
        </p:txBody>
      </p:sp>
    </p:spTree>
    <p:extLst>
      <p:ext uri="{BB962C8B-B14F-4D97-AF65-F5344CB8AC3E}">
        <p14:creationId xmlns:p14="http://schemas.microsoft.com/office/powerpoint/2010/main" val="9778204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2</a:t>
            </a:fld>
            <a:endParaRPr lang="fr-FR"/>
          </a:p>
        </p:txBody>
      </p:sp>
    </p:spTree>
    <p:extLst>
      <p:ext uri="{BB962C8B-B14F-4D97-AF65-F5344CB8AC3E}">
        <p14:creationId xmlns:p14="http://schemas.microsoft.com/office/powerpoint/2010/main" val="3153120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3</a:t>
            </a:fld>
            <a:endParaRPr lang="fr-FR"/>
          </a:p>
        </p:txBody>
      </p:sp>
    </p:spTree>
    <p:extLst>
      <p:ext uri="{BB962C8B-B14F-4D97-AF65-F5344CB8AC3E}">
        <p14:creationId xmlns:p14="http://schemas.microsoft.com/office/powerpoint/2010/main" val="3157186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4</a:t>
            </a:fld>
            <a:endParaRPr lang="fr-FR"/>
          </a:p>
        </p:txBody>
      </p:sp>
    </p:spTree>
    <p:extLst>
      <p:ext uri="{BB962C8B-B14F-4D97-AF65-F5344CB8AC3E}">
        <p14:creationId xmlns:p14="http://schemas.microsoft.com/office/powerpoint/2010/main" val="4169186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5</a:t>
            </a:fld>
            <a:endParaRPr lang="fr-FR"/>
          </a:p>
        </p:txBody>
      </p:sp>
    </p:spTree>
    <p:extLst>
      <p:ext uri="{BB962C8B-B14F-4D97-AF65-F5344CB8AC3E}">
        <p14:creationId xmlns:p14="http://schemas.microsoft.com/office/powerpoint/2010/main" val="3439451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6</a:t>
            </a:fld>
            <a:endParaRPr lang="fr-FR"/>
          </a:p>
        </p:txBody>
      </p:sp>
    </p:spTree>
    <p:extLst>
      <p:ext uri="{BB962C8B-B14F-4D97-AF65-F5344CB8AC3E}">
        <p14:creationId xmlns:p14="http://schemas.microsoft.com/office/powerpoint/2010/main" val="3858544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7</a:t>
            </a:fld>
            <a:endParaRPr lang="fr-FR"/>
          </a:p>
        </p:txBody>
      </p:sp>
    </p:spTree>
    <p:extLst>
      <p:ext uri="{BB962C8B-B14F-4D97-AF65-F5344CB8AC3E}">
        <p14:creationId xmlns:p14="http://schemas.microsoft.com/office/powerpoint/2010/main" val="35268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8</a:t>
            </a:fld>
            <a:endParaRPr lang="fr-FR"/>
          </a:p>
        </p:txBody>
      </p:sp>
    </p:spTree>
    <p:extLst>
      <p:ext uri="{BB962C8B-B14F-4D97-AF65-F5344CB8AC3E}">
        <p14:creationId xmlns:p14="http://schemas.microsoft.com/office/powerpoint/2010/main" val="2806876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9</a:t>
            </a:fld>
            <a:endParaRPr lang="fr-FR"/>
          </a:p>
        </p:txBody>
      </p:sp>
    </p:spTree>
    <p:extLst>
      <p:ext uri="{BB962C8B-B14F-4D97-AF65-F5344CB8AC3E}">
        <p14:creationId xmlns:p14="http://schemas.microsoft.com/office/powerpoint/2010/main" val="3244358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10</a:t>
            </a:fld>
            <a:endParaRPr lang="fr-FR"/>
          </a:p>
        </p:txBody>
      </p:sp>
    </p:spTree>
    <p:extLst>
      <p:ext uri="{BB962C8B-B14F-4D97-AF65-F5344CB8AC3E}">
        <p14:creationId xmlns:p14="http://schemas.microsoft.com/office/powerpoint/2010/main" val="4201257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11</a:t>
            </a:fld>
            <a:endParaRPr lang="fr-FR"/>
          </a:p>
        </p:txBody>
      </p:sp>
    </p:spTree>
    <p:extLst>
      <p:ext uri="{BB962C8B-B14F-4D97-AF65-F5344CB8AC3E}">
        <p14:creationId xmlns:p14="http://schemas.microsoft.com/office/powerpoint/2010/main" val="1536548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12</a:t>
            </a:fld>
            <a:endParaRPr lang="fr-FR"/>
          </a:p>
        </p:txBody>
      </p:sp>
    </p:spTree>
    <p:extLst>
      <p:ext uri="{BB962C8B-B14F-4D97-AF65-F5344CB8AC3E}">
        <p14:creationId xmlns:p14="http://schemas.microsoft.com/office/powerpoint/2010/main" val="32829381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13</a:t>
            </a:fld>
            <a:endParaRPr lang="fr-FR"/>
          </a:p>
        </p:txBody>
      </p:sp>
    </p:spTree>
    <p:extLst>
      <p:ext uri="{BB962C8B-B14F-4D97-AF65-F5344CB8AC3E}">
        <p14:creationId xmlns:p14="http://schemas.microsoft.com/office/powerpoint/2010/main" val="426613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14</a:t>
            </a:fld>
            <a:endParaRPr lang="fr-FR"/>
          </a:p>
        </p:txBody>
      </p:sp>
    </p:spTree>
    <p:extLst>
      <p:ext uri="{BB962C8B-B14F-4D97-AF65-F5344CB8AC3E}">
        <p14:creationId xmlns:p14="http://schemas.microsoft.com/office/powerpoint/2010/main" val="3891555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15</a:t>
            </a:fld>
            <a:endParaRPr lang="fr-FR"/>
          </a:p>
        </p:txBody>
      </p:sp>
    </p:spTree>
    <p:extLst>
      <p:ext uri="{BB962C8B-B14F-4D97-AF65-F5344CB8AC3E}">
        <p14:creationId xmlns:p14="http://schemas.microsoft.com/office/powerpoint/2010/main" val="32028720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16</a:t>
            </a:fld>
            <a:endParaRPr lang="fr-FR"/>
          </a:p>
        </p:txBody>
      </p:sp>
    </p:spTree>
    <p:extLst>
      <p:ext uri="{BB962C8B-B14F-4D97-AF65-F5344CB8AC3E}">
        <p14:creationId xmlns:p14="http://schemas.microsoft.com/office/powerpoint/2010/main" val="1214449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249C297-C5A9-4A3D-A768-89C748099BBB}"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246687280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017B94B-A68F-4EB5-AA2E-9134DFBE6389}"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6532197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A3FDFB6-A5A3-4EB9-946B-282BCF8EE322}"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241424970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EAF00F8-9271-408C-8B07-8C301A4F5D39}"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3420099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E7B9EA6-4E4B-43A0-8055-A82A0F362F9E}" type="datetime1">
              <a:rPr lang="fr-FR" smtClean="0"/>
              <a:t>06/12/2020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63457774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A2B5161-6CBB-4C71-BE28-235107873C52}" type="datetime1">
              <a:rPr lang="fr-FR" smtClean="0"/>
              <a:t>06/12/2020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74943360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9E2B04B-BF4F-43CF-B9A3-537DA427D86E}" type="datetime1">
              <a:rPr lang="fr-FR" smtClean="0"/>
              <a:t>06/12/2020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95902640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EC6F0D0-84C2-4EA8-8BF3-130243F185F7}"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4199611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9B2F7EA-1E52-407A-A611-7451A57BD38B}"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86783183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993DFB-E101-4656-A542-9C1591BA3F19}"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33370383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B86E992-6D52-42C6-9621-889A5688FFC4}"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151780210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0000">
              <a:schemeClr val="accent2">
                <a:lumMod val="75000"/>
              </a:schemeClr>
            </a:gs>
            <a:gs pos="58000">
              <a:schemeClr val="accent2">
                <a:lumMod val="75000"/>
              </a:schemeClr>
            </a:gs>
            <a:gs pos="82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747323-5A7A-4040-84F3-4A8EA02F2D68}" type="datetime1">
              <a:rPr lang="fr-FR" smtClean="0"/>
              <a:t>06/12/2020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6D3B71-62B9-456A-B237-972E8EA7ED29}" type="slidenum">
              <a:rPr lang="fr-FR" smtClean="0"/>
              <a:t>‹N°›</a:t>
            </a:fld>
            <a:endParaRPr lang="fr-FR"/>
          </a:p>
        </p:txBody>
      </p:sp>
    </p:spTree>
    <p:extLst>
      <p:ext uri="{BB962C8B-B14F-4D97-AF65-F5344CB8AC3E}">
        <p14:creationId xmlns:p14="http://schemas.microsoft.com/office/powerpoint/2010/main" val="796529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325" r="-395"/>
          <a:stretch/>
        </p:blipFill>
        <p:spPr>
          <a:xfrm>
            <a:off x="1303020" y="966786"/>
            <a:ext cx="9581743" cy="4812805"/>
          </a:xfrm>
          <a:prstGeom prst="rect">
            <a:avLst/>
          </a:prstGeom>
          <a:effectLst>
            <a:softEdge rad="127000"/>
          </a:effectLst>
        </p:spPr>
      </p:pic>
      <p:sp>
        <p:nvSpPr>
          <p:cNvPr id="9" name="Rectangle 8"/>
          <p:cNvSpPr/>
          <p:nvPr/>
        </p:nvSpPr>
        <p:spPr>
          <a:xfrm>
            <a:off x="2091032" y="1255276"/>
            <a:ext cx="8257389" cy="4524315"/>
          </a:xfrm>
          <a:prstGeom prst="rect">
            <a:avLst/>
          </a:prstGeom>
        </p:spPr>
        <p:txBody>
          <a:bodyPr wrap="none">
            <a:spAutoFit/>
          </a:bodyPr>
          <a:lstStyle/>
          <a:p>
            <a:r>
              <a:rPr lang="fr-FR" sz="6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le Colorado</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Auvergnat</a:t>
            </a:r>
          </a:p>
          <a:p>
            <a:r>
              <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N° 1</a:t>
            </a:r>
            <a:endPar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24562579"/>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Georges Brassens - Pour l'Auvergnat.wav"/>
          </p:stSnd>
        </p:sndAc>
      </p:transition>
    </mc:Choice>
    <mc:Fallback>
      <p:transition spd="slow" advTm="16000">
        <p:wedge/>
        <p:sndAc>
          <p:stSnd loop="1">
            <p:snd r:embed="rId3" name="Georges Brassens - Pour l'Auvergna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9">
                                            <p:txEl>
                                              <p:pRg st="0" end="0"/>
                                            </p:txEl>
                                          </p:spTgt>
                                        </p:tgtEl>
                                        <p:attrNameLst>
                                          <p:attrName>style.visibility</p:attrName>
                                        </p:attrNameLst>
                                      </p:cBhvr>
                                      <p:to>
                                        <p:strVal val="visible"/>
                                      </p:to>
                                    </p:set>
                                    <p:anim calcmode="lin" valueType="num">
                                      <p:cBhvr>
                                        <p:cTn id="26"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9">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9">
                                            <p:txEl>
                                              <p:pRg st="1" end="1"/>
                                            </p:txEl>
                                          </p:spTgt>
                                        </p:tgtEl>
                                        <p:attrNameLst>
                                          <p:attrName>style.visibility</p:attrName>
                                        </p:attrNameLst>
                                      </p:cBhvr>
                                      <p:to>
                                        <p:strVal val="visible"/>
                                      </p:to>
                                    </p:set>
                                    <p:anim calcmode="lin" valueType="num">
                                      <p:cBhvr>
                                        <p:cTn id="35"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9">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nodeType="clickEffect">
                                  <p:stCondLst>
                                    <p:cond delay="0"/>
                                  </p:stCondLst>
                                  <p:iterate type="lt">
                                    <p:tmPct val="10000"/>
                                  </p:iterate>
                                  <p:childTnLst>
                                    <p:set>
                                      <p:cBhvr>
                                        <p:cTn id="43" dur="1" fill="hold">
                                          <p:stCondLst>
                                            <p:cond delay="0"/>
                                          </p:stCondLst>
                                        </p:cTn>
                                        <p:tgtEl>
                                          <p:spTgt spid="9">
                                            <p:txEl>
                                              <p:pRg st="2" end="2"/>
                                            </p:txEl>
                                          </p:spTgt>
                                        </p:tgtEl>
                                        <p:attrNameLst>
                                          <p:attrName>style.visibility</p:attrName>
                                        </p:attrNameLst>
                                      </p:cBhvr>
                                      <p:to>
                                        <p:strVal val="visible"/>
                                      </p:to>
                                    </p:set>
                                    <p:anim calcmode="lin" valueType="num">
                                      <p:cBhvr>
                                        <p:cTn id="44" dur="5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46" dur="5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1"/>
          <p:cNvSpPr/>
          <p:nvPr/>
        </p:nvSpPr>
        <p:spPr>
          <a:xfrm>
            <a:off x="1500188" y="1012954"/>
            <a:ext cx="9404032" cy="4832092"/>
          </a:xfrm>
          <a:prstGeom prst="rect">
            <a:avLst/>
          </a:prstGeom>
        </p:spPr>
        <p:txBody>
          <a:bodyPr wrap="square">
            <a:spAutoFit/>
          </a:bodyPr>
          <a:lstStyle/>
          <a:p>
            <a:r>
              <a:rPr lang="fr-FR" sz="2800" b="1" dirty="0" smtClean="0">
                <a:solidFill>
                  <a:schemeClr val="bg1"/>
                </a:solidFill>
                <a:latin typeface="Magneto" panose="04030805050802020D02" pitchFamily="82" charset="0"/>
              </a:rPr>
              <a:t>Bienvenue à Boudes, plus précisément dans la vallée des Saints alias le Colorado auvergnat. J’ai découvert ce lieu enchanteur en fouinant sur Pinterest. Le hasard m’a amené sur l’article de la boucle voyageuse. Quand j’ai dévoré son récit, je n’avais plus qu’une envie, lever le voile sur ce spectacle de la nature et faire de cette aventure une réalité ! Nous voilà donc en route avec </a:t>
            </a:r>
            <a:r>
              <a:rPr lang="fr-FR" sz="2800" b="1" dirty="0" err="1" smtClean="0">
                <a:solidFill>
                  <a:schemeClr val="bg1"/>
                </a:solidFill>
                <a:latin typeface="Magneto" panose="04030805050802020D02" pitchFamily="82" charset="0"/>
              </a:rPr>
              <a:t>Marieke</a:t>
            </a:r>
            <a:r>
              <a:rPr lang="fr-FR" sz="2800" b="1" dirty="0" smtClean="0">
                <a:solidFill>
                  <a:schemeClr val="bg1"/>
                </a:solidFill>
                <a:latin typeface="Magneto" panose="04030805050802020D02" pitchFamily="82" charset="0"/>
              </a:rPr>
              <a:t>, pour découvrir ces cheminées de fées vêtues d’argile rouge qui s’annoncent captivantes et inoubliables.</a:t>
            </a:r>
            <a:endParaRPr lang="fr-FR" sz="28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155322435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7707" r="-104" b="12083"/>
          <a:stretch/>
        </p:blipFill>
        <p:spPr>
          <a:xfrm>
            <a:off x="1303020" y="1028700"/>
            <a:ext cx="9584362" cy="4815999"/>
          </a:xfrm>
          <a:prstGeom prst="rect">
            <a:avLst/>
          </a:prstGeom>
          <a:effectLst>
            <a:softEdge rad="127000"/>
          </a:effectLst>
        </p:spPr>
      </p:pic>
    </p:spTree>
    <p:extLst>
      <p:ext uri="{BB962C8B-B14F-4D97-AF65-F5344CB8AC3E}">
        <p14:creationId xmlns:p14="http://schemas.microsoft.com/office/powerpoint/2010/main" val="407040280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03020" y="1057275"/>
            <a:ext cx="9601200" cy="4787504"/>
          </a:xfrm>
          <a:prstGeom prst="rect">
            <a:avLst/>
          </a:prstGeom>
          <a:effectLst>
            <a:softEdge rad="127000"/>
          </a:effectLst>
        </p:spPr>
      </p:pic>
    </p:spTree>
    <p:extLst>
      <p:ext uri="{BB962C8B-B14F-4D97-AF65-F5344CB8AC3E}">
        <p14:creationId xmlns:p14="http://schemas.microsoft.com/office/powerpoint/2010/main" val="20873824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850948" y="1042989"/>
            <a:ext cx="8542919" cy="4801710"/>
          </a:xfrm>
          <a:prstGeom prst="rect">
            <a:avLst/>
          </a:prstGeom>
          <a:effectLst>
            <a:softEdge rad="127000"/>
          </a:effectLst>
        </p:spPr>
      </p:pic>
    </p:spTree>
    <p:extLst>
      <p:ext uri="{BB962C8B-B14F-4D97-AF65-F5344CB8AC3E}">
        <p14:creationId xmlns:p14="http://schemas.microsoft.com/office/powerpoint/2010/main" val="46679691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86074" y="1021556"/>
            <a:ext cx="6429375" cy="4822032"/>
          </a:xfrm>
          <a:prstGeom prst="rect">
            <a:avLst/>
          </a:prstGeom>
          <a:effectLst>
            <a:softEdge rad="127000"/>
          </a:effectLst>
        </p:spPr>
      </p:pic>
    </p:spTree>
    <p:extLst>
      <p:ext uri="{BB962C8B-B14F-4D97-AF65-F5344CB8AC3E}">
        <p14:creationId xmlns:p14="http://schemas.microsoft.com/office/powerpoint/2010/main" val="253440448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1738" y="1032498"/>
            <a:ext cx="7258050" cy="4786721"/>
          </a:xfrm>
          <a:prstGeom prst="rect">
            <a:avLst/>
          </a:prstGeom>
          <a:effectLst>
            <a:softEdge rad="127000"/>
          </a:effectLst>
        </p:spPr>
      </p:pic>
    </p:spTree>
    <p:extLst>
      <p:ext uri="{BB962C8B-B14F-4D97-AF65-F5344CB8AC3E}">
        <p14:creationId xmlns:p14="http://schemas.microsoft.com/office/powerpoint/2010/main" val="2598514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86075" y="1014412"/>
            <a:ext cx="6429376" cy="4822032"/>
          </a:xfrm>
          <a:prstGeom prst="rect">
            <a:avLst/>
          </a:prstGeom>
          <a:effectLst>
            <a:softEdge rad="127000"/>
          </a:effectLst>
        </p:spPr>
      </p:pic>
    </p:spTree>
    <p:extLst>
      <p:ext uri="{BB962C8B-B14F-4D97-AF65-F5344CB8AC3E}">
        <p14:creationId xmlns:p14="http://schemas.microsoft.com/office/powerpoint/2010/main" val="16216171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367087" y="1030632"/>
            <a:ext cx="5457825" cy="4796736"/>
          </a:xfrm>
          <a:prstGeom prst="rect">
            <a:avLst/>
          </a:prstGeom>
          <a:effectLst>
            <a:softEdge rad="127000"/>
          </a:effectLst>
        </p:spPr>
      </p:pic>
    </p:spTree>
    <p:extLst>
      <p:ext uri="{BB962C8B-B14F-4D97-AF65-F5344CB8AC3E}">
        <p14:creationId xmlns:p14="http://schemas.microsoft.com/office/powerpoint/2010/main" val="212100624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7"/>
          <a:stretch/>
        </p:blipFill>
        <p:spPr>
          <a:xfrm>
            <a:off x="1303020" y="1042988"/>
            <a:ext cx="9626918" cy="4729162"/>
          </a:xfrm>
          <a:prstGeom prst="rect">
            <a:avLst/>
          </a:prstGeom>
          <a:effectLst>
            <a:softEdge rad="127000"/>
          </a:effectLst>
        </p:spPr>
      </p:pic>
    </p:spTree>
    <p:extLst>
      <p:ext uri="{BB962C8B-B14F-4D97-AF65-F5344CB8AC3E}">
        <p14:creationId xmlns:p14="http://schemas.microsoft.com/office/powerpoint/2010/main" val="33715450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088992" y="1013856"/>
            <a:ext cx="6014015" cy="4830287"/>
          </a:xfrm>
          <a:prstGeom prst="rect">
            <a:avLst/>
          </a:prstGeom>
          <a:effectLst>
            <a:softEdge rad="127000"/>
          </a:effectLst>
        </p:spPr>
      </p:pic>
    </p:spTree>
    <p:extLst>
      <p:ext uri="{BB962C8B-B14F-4D97-AF65-F5344CB8AC3E}">
        <p14:creationId xmlns:p14="http://schemas.microsoft.com/office/powerpoint/2010/main" val="107488218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5625" y="1029286"/>
            <a:ext cx="6000750" cy="4799428"/>
          </a:xfrm>
          <a:prstGeom prst="rect">
            <a:avLst/>
          </a:prstGeom>
          <a:effectLst>
            <a:softEdge rad="127000"/>
          </a:effectLst>
        </p:spPr>
      </p:pic>
    </p:spTree>
    <p:extLst>
      <p:ext uri="{BB962C8B-B14F-4D97-AF65-F5344CB8AC3E}">
        <p14:creationId xmlns:p14="http://schemas.microsoft.com/office/powerpoint/2010/main" val="347761239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121693" y="1009436"/>
            <a:ext cx="7948613" cy="4749275"/>
          </a:xfrm>
          <a:prstGeom prst="rect">
            <a:avLst/>
          </a:prstGeom>
          <a:effectLst>
            <a:softEdge rad="127000"/>
          </a:effectLst>
        </p:spPr>
      </p:pic>
    </p:spTree>
    <p:extLst>
      <p:ext uri="{BB962C8B-B14F-4D97-AF65-F5344CB8AC3E}">
        <p14:creationId xmlns:p14="http://schemas.microsoft.com/office/powerpoint/2010/main" val="371376312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77"/>
          <a:stretch/>
        </p:blipFill>
        <p:spPr>
          <a:xfrm>
            <a:off x="2759868" y="1014429"/>
            <a:ext cx="6672263" cy="4829141"/>
          </a:xfrm>
          <a:prstGeom prst="rect">
            <a:avLst/>
          </a:prstGeom>
          <a:effectLst>
            <a:softEdge rad="127000"/>
          </a:effectLst>
        </p:spPr>
      </p:pic>
    </p:spTree>
    <p:extLst>
      <p:ext uri="{BB962C8B-B14F-4D97-AF65-F5344CB8AC3E}">
        <p14:creationId xmlns:p14="http://schemas.microsoft.com/office/powerpoint/2010/main" val="2908398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28938" y="1053703"/>
            <a:ext cx="6343650" cy="4757738"/>
          </a:xfrm>
          <a:prstGeom prst="rect">
            <a:avLst/>
          </a:prstGeom>
          <a:effectLst>
            <a:softEdge rad="127000"/>
          </a:effectLst>
        </p:spPr>
      </p:pic>
    </p:spTree>
    <p:extLst>
      <p:ext uri="{BB962C8B-B14F-4D97-AF65-F5344CB8AC3E}">
        <p14:creationId xmlns:p14="http://schemas.microsoft.com/office/powerpoint/2010/main" val="382039602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325" r="-395"/>
          <a:stretch/>
        </p:blipFill>
        <p:spPr>
          <a:xfrm>
            <a:off x="1303020" y="966786"/>
            <a:ext cx="9581743" cy="4812805"/>
          </a:xfrm>
          <a:prstGeom prst="rect">
            <a:avLst/>
          </a:prstGeom>
          <a:effectLst>
            <a:softEdge rad="127000"/>
          </a:effectLst>
        </p:spPr>
      </p:pic>
      <p:sp>
        <p:nvSpPr>
          <p:cNvPr id="9" name="Rectangle 8"/>
          <p:cNvSpPr/>
          <p:nvPr/>
        </p:nvSpPr>
        <p:spPr>
          <a:xfrm>
            <a:off x="2252935" y="1716940"/>
            <a:ext cx="7787709" cy="4062651"/>
          </a:xfrm>
          <a:prstGeom prst="rect">
            <a:avLst/>
          </a:prstGeom>
        </p:spPr>
        <p:txBody>
          <a:bodyPr wrap="none">
            <a:spAutoFit/>
          </a:bodyPr>
          <a:lstStyle/>
          <a:p>
            <a:r>
              <a:rPr lang="fr-FR" sz="6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le Colorado</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Auvergnat</a:t>
            </a:r>
            <a:endPar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5858662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9">
                                            <p:txEl>
                                              <p:pRg st="0" end="0"/>
                                            </p:txEl>
                                          </p:spTgt>
                                        </p:tgtEl>
                                        <p:attrNameLst>
                                          <p:attrName>style.visibility</p:attrName>
                                        </p:attrNameLst>
                                      </p:cBhvr>
                                      <p:to>
                                        <p:strVal val="visible"/>
                                      </p:to>
                                    </p:set>
                                    <p:anim calcmode="lin" valueType="num">
                                      <p:cBhvr>
                                        <p:cTn id="26"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9">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9">
                                            <p:txEl>
                                              <p:pRg st="1" end="1"/>
                                            </p:txEl>
                                          </p:spTgt>
                                        </p:tgtEl>
                                        <p:attrNameLst>
                                          <p:attrName>style.visibility</p:attrName>
                                        </p:attrNameLst>
                                      </p:cBhvr>
                                      <p:to>
                                        <p:strVal val="visible"/>
                                      </p:to>
                                    </p:set>
                                    <p:anim calcmode="lin" valueType="num">
                                      <p:cBhvr>
                                        <p:cTn id="35"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9">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nodeType="clickEffect">
                                  <p:stCondLst>
                                    <p:cond delay="0"/>
                                  </p:stCondLst>
                                  <p:iterate type="lt">
                                    <p:tmPct val="10000"/>
                                  </p:iterate>
                                  <p:childTnLst>
                                    <p:set>
                                      <p:cBhvr>
                                        <p:cTn id="43" dur="1" fill="hold">
                                          <p:stCondLst>
                                            <p:cond delay="0"/>
                                          </p:stCondLst>
                                        </p:cTn>
                                        <p:tgtEl>
                                          <p:spTgt spid="9">
                                            <p:txEl>
                                              <p:pRg st="2" end="2"/>
                                            </p:txEl>
                                          </p:spTgt>
                                        </p:tgtEl>
                                        <p:attrNameLst>
                                          <p:attrName>style.visibility</p:attrName>
                                        </p:attrNameLst>
                                      </p:cBhvr>
                                      <p:to>
                                        <p:strVal val="visible"/>
                                      </p:to>
                                    </p:set>
                                    <p:anim calcmode="lin" valueType="num">
                                      <p:cBhvr>
                                        <p:cTn id="44" dur="5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46" dur="5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TotalTime>
  <Words>200</Words>
  <Application>Microsoft Office PowerPoint</Application>
  <PresentationFormat>Grand écran</PresentationFormat>
  <Paragraphs>71</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6</cp:revision>
  <dcterms:created xsi:type="dcterms:W3CDTF">2020-12-06T18:41:26Z</dcterms:created>
  <dcterms:modified xsi:type="dcterms:W3CDTF">2020-12-06T19:09:56Z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