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uut0/nxa5h5484zhVXC1A==" hashData="0p+2eROyTdQMeUrmR5E9BEWzd2DGiUtf5NekRqhyrJjP+lNpiUl5IkwUd74AtZwEHgAwLTXy2aGIkUWFnqfes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3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9B26FE-8D61-4A3A-AB2F-343197E099F1}" type="datetimeFigureOut">
              <a:rPr lang="fr-FR" smtClean="0"/>
              <a:t>10/10/2020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335D0F-0AE4-4FCF-A4E8-BB64E093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33219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98349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18524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17050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70814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99292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9931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89743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87508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6466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32044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03698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7683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99895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1323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80318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DCF75-7B38-4A36-87CB-B25895D3E27E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2805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C1DE1-34AA-4E0A-976C-58F05E6EBCAE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31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56D00-E96E-40DA-935E-6A119FF33D4D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9080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4B335-34C0-48BE-98A5-310768A166AD}" type="datetime1">
              <a:rPr lang="fr-FR" smtClean="0"/>
              <a:t>10/10/2020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7159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41B1C-37C5-47B9-AEDF-238C286F1BCE}" type="datetime1">
              <a:rPr lang="fr-FR" smtClean="0"/>
              <a:t>10/10/2020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0999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388F8-978B-440E-9A5B-B3CE0D8171FD}" type="datetime1">
              <a:rPr lang="fr-FR" smtClean="0"/>
              <a:t>10/10/2020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349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23BD7-8076-4CC7-975B-D05E6F738D8A}" type="datetime1">
              <a:rPr lang="fr-FR" smtClean="0"/>
              <a:t>10/10/2020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3269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4B1E6-3FCB-4AD7-A91A-C5B7BFBD17CB}" type="datetime1">
              <a:rPr lang="fr-FR" smtClean="0"/>
              <a:t>10/10/2020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3113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A1AC3-C692-4D95-84B7-298A4A18140A}" type="datetime1">
              <a:rPr lang="fr-FR" smtClean="0"/>
              <a:t>10/10/2020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2713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70EF2-22F7-486C-8635-E9EAF7D9B9A2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254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C8E20-784E-41B8-909E-BE894263842D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4810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1000">
              <a:schemeClr val="accent6">
                <a:lumMod val="75000"/>
              </a:schemeClr>
            </a:gs>
            <a:gs pos="100000">
              <a:srgbClr val="FFFF00"/>
            </a:gs>
            <a:gs pos="88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3E2B78-2D49-4B84-A7A5-9F18D9F7E440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6845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 r="-150"/>
          <a:stretch/>
        </p:blipFill>
        <p:spPr>
          <a:xfrm>
            <a:off x="1133697" y="936018"/>
            <a:ext cx="9947609" cy="497733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74757" y="4889348"/>
            <a:ext cx="884248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solidFill>
                  <a:srgbClr val="FFC0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Issoire par Lande</a:t>
            </a:r>
            <a:endParaRPr lang="fr-FR" sz="6600" b="1" dirty="0">
              <a:solidFill>
                <a:srgbClr val="FFC000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299936" y="1196592"/>
            <a:ext cx="16834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N°5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3297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  <p:sndAc>
          <p:stSnd loop="1">
            <p:snd r:embed="rId3" name="audio6 Ma France.wav"/>
          </p:stSnd>
        </p:sndAc>
      </p:transition>
    </mc:Choice>
    <mc:Fallback>
      <p:transition spd="slow" advTm="14000">
        <p:wedge/>
        <p:sndAc>
          <p:stSnd loop="1">
            <p:snd r:embed="rId3" name="audio6 Ma Fran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50498" y="1275932"/>
            <a:ext cx="952382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Issoire</a:t>
            </a:r>
            <a:r>
              <a:rPr lang="fr-FR" sz="28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 sans visiter la célèbre et fascinante abbatiale Saint </a:t>
            </a:r>
            <a:r>
              <a:rPr lang="fr-FR" sz="2800" b="1" dirty="0" err="1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Austremoine</a:t>
            </a:r>
            <a:r>
              <a:rPr lang="fr-FR" sz="28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   </a:t>
            </a:r>
            <a:r>
              <a:rPr lang="fr-FR" sz="28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Ceux </a:t>
            </a:r>
            <a:r>
              <a:rPr lang="fr-FR" sz="28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qui désirent passer un week-end dépaysant et au calme, c’est la ville qu’il vous faut ! C’est sur le chemin du retour que nous nous sommes arrêtés à Issoire, une ville tout aussi auvergnate, </a:t>
            </a:r>
            <a:r>
              <a:rPr lang="fr-FR" sz="28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nous </a:t>
            </a:r>
            <a:r>
              <a:rPr lang="fr-FR" sz="28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nous sommes promenés dans son centre-ville, nous avons été surpris par la couleurs des façades des maisons, qui nous rappellent indéniablement notre belle Provence.</a:t>
            </a:r>
          </a:p>
        </p:txBody>
      </p:sp>
    </p:spTree>
    <p:extLst>
      <p:ext uri="{BB962C8B-B14F-4D97-AF65-F5344CB8AC3E}">
        <p14:creationId xmlns:p14="http://schemas.microsoft.com/office/powerpoint/2010/main" val="4095992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0165" y="965499"/>
            <a:ext cx="8229600" cy="49377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8670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7024" y="965463"/>
            <a:ext cx="7382435" cy="49240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79562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3541" y="944655"/>
            <a:ext cx="6611471" cy="49586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08348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3236" y="958998"/>
            <a:ext cx="7436224" cy="49729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8656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4329" y="954957"/>
            <a:ext cx="8779804" cy="49348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60483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3918" y="998725"/>
            <a:ext cx="7247964" cy="49121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4655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0471" y="976898"/>
            <a:ext cx="7364112" cy="49129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1106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7329" y="984997"/>
            <a:ext cx="6589059" cy="49417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9152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0435" y="971550"/>
            <a:ext cx="6562165" cy="49216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50368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3918" y="997148"/>
            <a:ext cx="7388026" cy="49061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5823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6682" y="964840"/>
            <a:ext cx="7382435" cy="49797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6743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4611" y="966693"/>
            <a:ext cx="7404848" cy="49365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7320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 r="-150"/>
          <a:stretch/>
        </p:blipFill>
        <p:spPr>
          <a:xfrm>
            <a:off x="1133697" y="936018"/>
            <a:ext cx="9947609" cy="497733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74757" y="3831511"/>
            <a:ext cx="8842485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C’était</a:t>
            </a:r>
          </a:p>
          <a:p>
            <a:r>
              <a:rPr lang="fr-FR" sz="6600" b="1" dirty="0" smtClean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Issoire </a:t>
            </a:r>
            <a:r>
              <a:rPr lang="fr-FR" sz="6600" b="1" dirty="0" smtClean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par Lande</a:t>
            </a:r>
            <a:endParaRPr lang="fr-FR" sz="6600" b="1" dirty="0"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6674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177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2020-10-10T12:41:58Z</dcterms:created>
  <dcterms:modified xsi:type="dcterms:W3CDTF">2020-10-10T18:40:25Z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