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/IbBsPa6215yHZ6lqiYug==" hashData="s+oFKU9gwXwSdfgsbCE8auEuB9X9DWIPQJ6CixGvePcgXy6D+uRGkXcWnPy7ZSaGd6vKQw4YGZ5vkAXiEbRAu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B26FE-8D61-4A3A-AB2F-343197E099F1}" type="datetimeFigureOut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35D0F-0AE4-4FCF-A4E8-BB64E0935F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321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834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5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050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0814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9292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931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74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750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6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204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3698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683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989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132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35D0F-0AE4-4FCF-A4E8-BB64E0935FC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8031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DCF75-7B38-4A36-87CB-B25895D3E27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05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1DE1-34AA-4E0A-976C-58F05E6EBCAE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1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56D00-E96E-40DA-935E-6A119FF33D4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080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4B335-34C0-48BE-98A5-310768A166AD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5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41B1C-37C5-47B9-AEDF-238C286F1BCE}" type="datetime1">
              <a:rPr lang="fr-FR" smtClean="0"/>
              <a:t>10/10/2020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99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388F8-978B-440E-9A5B-B3CE0D8171FD}" type="datetime1">
              <a:rPr lang="fr-FR" smtClean="0"/>
              <a:t>10/10/2020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23BD7-8076-4CC7-975B-D05E6F738D8A}" type="datetime1">
              <a:rPr lang="fr-FR" smtClean="0"/>
              <a:t>10/10/2020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4B1E6-3FCB-4AD7-A91A-C5B7BFBD17CB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113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A1AC3-C692-4D95-84B7-298A4A18140A}" type="datetime1">
              <a:rPr lang="fr-FR" smtClean="0"/>
              <a:t>10/10/2020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71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70EF2-22F7-486C-8635-E9EAF7D9B9A2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54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C8E20-784E-41B8-909E-BE894263842D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810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1000">
              <a:schemeClr val="accent6">
                <a:lumMod val="75000"/>
              </a:schemeClr>
            </a:gs>
            <a:gs pos="100000">
              <a:srgbClr val="FFFF00"/>
            </a:gs>
            <a:gs pos="88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E2B78-2D49-4B84-A7A5-9F18D9F7E440}" type="datetime1">
              <a:rPr lang="fr-FR" smtClean="0"/>
              <a:t>10/10/2020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83538-643F-4996-A5A7-0445FEFA5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845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4889348"/>
            <a:ext cx="88424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Lande</a:t>
            </a:r>
            <a:endParaRPr lang="fr-FR" sz="6600" b="1" dirty="0">
              <a:solidFill>
                <a:srgbClr val="FFC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69479" y="1196592"/>
            <a:ext cx="1744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297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  <p:sndAc>
          <p:stSnd loop="1">
            <p:snd r:embed="rId3" name="audio6 Ma France.wav"/>
          </p:stSnd>
        </p:sndAc>
      </p:transition>
    </mc:Choice>
    <mc:Fallback>
      <p:transition spd="slow" advTm="14000">
        <p:wedge/>
        <p:sndAc>
          <p:stSnd loop="1">
            <p:snd r:embed="rId3" name="audio6 Ma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0498" y="1275932"/>
            <a:ext cx="95238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sans visiter la célèbre et fascinante abbatiale Saint </a:t>
            </a:r>
            <a:r>
              <a:rPr lang="fr-FR" sz="28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Austremoine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 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Ceux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désirent passer un week-end dépaysant et au calme, c’est la ville qu’il vous faut ! C’est sur le chemin du retour que nous nous sommes arrêtés à Issoire, une ville tout aussi auvergnate, </a:t>
            </a:r>
            <a:r>
              <a:rPr lang="fr-FR" sz="28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</a:t>
            </a:r>
            <a:r>
              <a:rPr lang="fr-FR" sz="28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nous sommes promenés dans son centre-ville, nous avons été surpris par la couleurs des façades des maisons, qui nous rappellent indéniablement notre belle Provence.</a:t>
            </a:r>
          </a:p>
        </p:txBody>
      </p:sp>
    </p:spTree>
    <p:extLst>
      <p:ext uri="{BB962C8B-B14F-4D97-AF65-F5344CB8AC3E}">
        <p14:creationId xmlns:p14="http://schemas.microsoft.com/office/powerpoint/2010/main" val="409599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128" y="983429"/>
            <a:ext cx="7382437" cy="4924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86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963320"/>
            <a:ext cx="7342094" cy="4961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9562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975659"/>
            <a:ext cx="7422777" cy="4948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8348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882" y="950538"/>
            <a:ext cx="8821271" cy="4961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65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129" y="951752"/>
            <a:ext cx="7463118" cy="4975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0483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0434" y="961464"/>
            <a:ext cx="6575613" cy="4931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65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3882" y="981635"/>
            <a:ext cx="6535271" cy="4901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11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575" y="976311"/>
            <a:ext cx="7395883" cy="49113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91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8" y="957431"/>
            <a:ext cx="8287870" cy="4972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368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410" y="959323"/>
            <a:ext cx="9998184" cy="4939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2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894" y="1012956"/>
            <a:ext cx="7395882" cy="49459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74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53" r="-196" b="14314"/>
          <a:stretch/>
        </p:blipFill>
        <p:spPr>
          <a:xfrm>
            <a:off x="1637519" y="981635"/>
            <a:ext cx="8916961" cy="4894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732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r="-150"/>
          <a:stretch/>
        </p:blipFill>
        <p:spPr>
          <a:xfrm>
            <a:off x="1133697" y="936018"/>
            <a:ext cx="9947609" cy="49773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638355" y="534838"/>
            <a:ext cx="10938294" cy="577969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C000"/>
                </a:gs>
                <a:gs pos="89000">
                  <a:schemeClr val="accent4">
                    <a:lumMod val="75000"/>
                  </a:schemeClr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13449" y="6356349"/>
            <a:ext cx="2743200" cy="365125"/>
          </a:xfrm>
        </p:spPr>
        <p:txBody>
          <a:bodyPr/>
          <a:lstStyle/>
          <a:p>
            <a:fld id="{620DC07B-164D-4C6A-A73B-1084CA0AF4F5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10/10/2020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17302" y="6356349"/>
            <a:ext cx="2743200" cy="365125"/>
          </a:xfrm>
        </p:spPr>
        <p:txBody>
          <a:bodyPr/>
          <a:lstStyle/>
          <a:p>
            <a:fld id="{D6883538-643F-4996-A5A7-0445FEFA5C39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57" y="4889348"/>
            <a:ext cx="884248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Issoire par Lande</a:t>
            </a:r>
            <a:endParaRPr lang="fr-FR" sz="66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67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175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2020-10-10T12:41:58Z</dcterms:created>
  <dcterms:modified xsi:type="dcterms:W3CDTF">2020-10-10T18:21:27Z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