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3" r:id="rId16"/>
    <p:sldId id="274" r:id="rId17"/>
    <p:sldId id="275" r:id="rId18"/>
    <p:sldId id="27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he7xIqxCeRHL4rtBXN+Ww==" hashData="3P3Y8vUUkmDkr2MQToUFt13lG9Q5Jwrs98JhxrKwMoUXNZJl0A7vf5KNL8mwP7hNuHgjHbR9CCoY2TqYLsRXX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9B26FE-8D61-4A3A-AB2F-343197E099F1}" type="datetimeFigureOut">
              <a:rPr lang="fr-FR" smtClean="0"/>
              <a:t>10/10/2020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35D0F-0AE4-4FCF-A4E8-BB64E093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321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834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1852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7050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0814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9292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931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974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7508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6466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2044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3698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683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99895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1323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84671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7688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1370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8031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DCF75-7B38-4A36-87CB-B25895D3E27E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805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1DE1-34AA-4E0A-976C-58F05E6EBCAE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56D00-E96E-40DA-935E-6A119FF33D4D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080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B335-34C0-48BE-98A5-310768A166AD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15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1B1C-37C5-47B9-AEDF-238C286F1BCE}" type="datetime1">
              <a:rPr lang="fr-FR" smtClean="0"/>
              <a:t>10/10/2020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999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88F8-978B-440E-9A5B-B3CE0D8171FD}" type="datetime1">
              <a:rPr lang="fr-FR" smtClean="0"/>
              <a:t>10/10/2020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4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23BD7-8076-4CC7-975B-D05E6F738D8A}" type="datetime1">
              <a:rPr lang="fr-FR" smtClean="0"/>
              <a:t>10/10/2020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26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4B1E6-3FCB-4AD7-A91A-C5B7BFBD17CB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113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A1AC3-C692-4D95-84B7-298A4A18140A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713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70EF2-22F7-486C-8635-E9EAF7D9B9A2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54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8E20-784E-41B8-909E-BE894263842D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4810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1000">
              <a:schemeClr val="accent6">
                <a:lumMod val="75000"/>
              </a:schemeClr>
            </a:gs>
            <a:gs pos="100000">
              <a:srgbClr val="FFFF00"/>
            </a:gs>
            <a:gs pos="88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E2B78-2D49-4B84-A7A5-9F18D9F7E440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6845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r="-150"/>
          <a:stretch/>
        </p:blipFill>
        <p:spPr>
          <a:xfrm>
            <a:off x="1133697" y="936018"/>
            <a:ext cx="9947609" cy="49773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4757" y="4889348"/>
            <a:ext cx="884248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solidFill>
                  <a:srgbClr val="FFC0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Issoire par Lande</a:t>
            </a:r>
            <a:endParaRPr lang="fr-FR" sz="6600" b="1" dirty="0">
              <a:solidFill>
                <a:srgbClr val="FFC0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95929" y="1196592"/>
            <a:ext cx="16914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N°3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297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  <p:sndAc>
          <p:stSnd loop="1">
            <p:snd r:embed="rId3" name="audio6 Ma France.wav"/>
          </p:stSnd>
        </p:sndAc>
      </p:transition>
    </mc:Choice>
    <mc:Fallback>
      <p:transition spd="slow" advTm="14000">
        <p:wedge/>
        <p:sndAc>
          <p:stSnd loop="1">
            <p:snd r:embed="rId3" name="audio6 Ma Fr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0498" y="1275932"/>
            <a:ext cx="95238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Issoire</a:t>
            </a:r>
            <a:r>
              <a:rPr lang="fr-FR" sz="28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sans visiter la célèbre et fascinante abbatiale Saint </a:t>
            </a:r>
            <a:r>
              <a:rPr lang="fr-FR" sz="2800" b="1" dirty="0" err="1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Austremoine</a:t>
            </a:r>
            <a:r>
              <a:rPr lang="fr-FR" sz="28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  </a:t>
            </a:r>
            <a:r>
              <a:rPr lang="fr-F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Ceux </a:t>
            </a:r>
            <a:r>
              <a:rPr lang="fr-FR" sz="28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 désirent passer un week-end dépaysant et au calme, c’est la ville qu’il vous faut ! C’est sur le chemin du retour que nous nous sommes arrêtés à Issoire, une ville tout aussi auvergnate, </a:t>
            </a:r>
            <a:r>
              <a:rPr lang="fr-F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nous </a:t>
            </a:r>
            <a:r>
              <a:rPr lang="fr-FR" sz="28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nous sommes promenés dans son centre-ville, nous avons été surpris par la couleurs des façades des maisons, qui nous rappellent indéniablement notre belle Provence.</a:t>
            </a:r>
          </a:p>
        </p:txBody>
      </p:sp>
    </p:spTree>
    <p:extLst>
      <p:ext uri="{BB962C8B-B14F-4D97-AF65-F5344CB8AC3E}">
        <p14:creationId xmlns:p14="http://schemas.microsoft.com/office/powerpoint/2010/main" val="4095992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8670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9562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8348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656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1906" y="975998"/>
            <a:ext cx="8648939" cy="49407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0483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5423" y="1006249"/>
            <a:ext cx="10172565" cy="48701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655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85825"/>
            <a:ext cx="7620000" cy="5086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11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9152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036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2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743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7320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61099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1189" y="954741"/>
            <a:ext cx="7991708" cy="49348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0200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1459" y="995589"/>
            <a:ext cx="6279776" cy="49053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2230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r="-150"/>
          <a:stretch/>
        </p:blipFill>
        <p:spPr>
          <a:xfrm>
            <a:off x="1133697" y="936018"/>
            <a:ext cx="9947609" cy="49773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18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4757" y="4889348"/>
            <a:ext cx="884248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Issoire par Lande</a:t>
            </a:r>
            <a:endParaRPr lang="fr-FR" sz="6600" b="1" dirty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674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193</Words>
  <Application>Microsoft Office PowerPoint</Application>
  <PresentationFormat>Grand écran</PresentationFormat>
  <Paragraphs>76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2020-10-10T12:41:58Z</dcterms:created>
  <dcterms:modified xsi:type="dcterms:W3CDTF">2020-10-10T18:07:32Z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