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lfjvjhHFADsaNfYG4vVPQ==" hashData="SEyetCYXHcoc+YYQSzzkF/K24VvxUqVlVL+mQXZP6+50GeT8s/W1yOikQXlCLgXtz0tUVYOSAFdSMBw75DiXb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3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9B26FE-8D61-4A3A-AB2F-343197E099F1}" type="datetimeFigureOut">
              <a:rPr lang="fr-FR" smtClean="0"/>
              <a:t>10/10/2020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335D0F-0AE4-4FCF-A4E8-BB64E093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33219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98349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18524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17050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70814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99292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9931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9743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7508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6466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32044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03698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7683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99895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1323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80318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DCF75-7B38-4A36-87CB-B25895D3E27E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2805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C1DE1-34AA-4E0A-976C-58F05E6EBCAE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31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56D00-E96E-40DA-935E-6A119FF33D4D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9080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4B335-34C0-48BE-98A5-310768A166AD}" type="datetime1">
              <a:rPr lang="fr-FR" smtClean="0"/>
              <a:t>10/10/2020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7159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41B1C-37C5-47B9-AEDF-238C286F1BCE}" type="datetime1">
              <a:rPr lang="fr-FR" smtClean="0"/>
              <a:t>10/10/2020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0999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388F8-978B-440E-9A5B-B3CE0D8171FD}" type="datetime1">
              <a:rPr lang="fr-FR" smtClean="0"/>
              <a:t>10/10/2020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349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23BD7-8076-4CC7-975B-D05E6F738D8A}" type="datetime1">
              <a:rPr lang="fr-FR" smtClean="0"/>
              <a:t>10/10/2020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269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4B1E6-3FCB-4AD7-A91A-C5B7BFBD17CB}" type="datetime1">
              <a:rPr lang="fr-FR" smtClean="0"/>
              <a:t>10/10/2020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3113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A1AC3-C692-4D95-84B7-298A4A18140A}" type="datetime1">
              <a:rPr lang="fr-FR" smtClean="0"/>
              <a:t>10/10/2020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2713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70EF2-22F7-486C-8635-E9EAF7D9B9A2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254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C8E20-784E-41B8-909E-BE894263842D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4810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1000">
              <a:schemeClr val="accent6">
                <a:lumMod val="75000"/>
              </a:schemeClr>
            </a:gs>
            <a:gs pos="100000">
              <a:srgbClr val="FFFF00"/>
            </a:gs>
            <a:gs pos="88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3E2B78-2D49-4B84-A7A5-9F18D9F7E440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6845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r="-150"/>
          <a:stretch/>
        </p:blipFill>
        <p:spPr>
          <a:xfrm>
            <a:off x="1133697" y="936018"/>
            <a:ext cx="9947609" cy="497733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74757" y="4889348"/>
            <a:ext cx="884248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solidFill>
                  <a:srgbClr val="FFC0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Issoire par Lande</a:t>
            </a:r>
            <a:endParaRPr lang="fr-FR" sz="6600" b="1" dirty="0">
              <a:solidFill>
                <a:srgbClr val="FFC0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287913" y="1196592"/>
            <a:ext cx="17075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N°2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3297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  <p:sndAc>
          <p:stSnd loop="1">
            <p:snd r:embed="rId3" name="audio6 Ma France.wav"/>
          </p:stSnd>
        </p:sndAc>
      </p:transition>
    </mc:Choice>
    <mc:Fallback>
      <p:transition spd="slow" advTm="14000">
        <p:wedge/>
        <p:sndAc>
          <p:stSnd loop="1">
            <p:snd r:embed="rId3" name="audio6 Ma Fran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50498" y="1275932"/>
            <a:ext cx="952382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Issoire</a:t>
            </a:r>
            <a:r>
              <a:rPr lang="fr-FR" sz="28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sans visiter la célèbre et fascinante abbatiale Saint </a:t>
            </a:r>
            <a:r>
              <a:rPr lang="fr-FR" sz="2800" b="1" dirty="0" err="1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Austremoine</a:t>
            </a:r>
            <a:r>
              <a:rPr lang="fr-FR" sz="28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   </a:t>
            </a:r>
            <a:r>
              <a:rPr lang="fr-FR" sz="28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Ceux </a:t>
            </a:r>
            <a:r>
              <a:rPr lang="fr-FR" sz="28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qui désirent passer un week-end dépaysant et au calme, c’est la ville qu’il vous faut ! C’est sur le chemin du retour que nous nous sommes arrêtés à Issoire, une ville tout aussi auvergnate, </a:t>
            </a:r>
            <a:r>
              <a:rPr lang="fr-FR" sz="28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nous </a:t>
            </a:r>
            <a:r>
              <a:rPr lang="fr-FR" sz="28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nous sommes promenés dans son centre-ville, nous avons été surpris par la couleurs des façades des maisons, qui nous rappellent indéniablement notre belle Provence.</a:t>
            </a:r>
          </a:p>
        </p:txBody>
      </p:sp>
    </p:spTree>
    <p:extLst>
      <p:ext uri="{BB962C8B-B14F-4D97-AF65-F5344CB8AC3E}">
        <p14:creationId xmlns:p14="http://schemas.microsoft.com/office/powerpoint/2010/main" val="4095992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4527" y="970149"/>
            <a:ext cx="7422945" cy="49177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8670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1164" y="961296"/>
            <a:ext cx="7449671" cy="49354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9562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08348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656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0483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8059" y="979114"/>
            <a:ext cx="7395882" cy="48997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4655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1106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1164" y="961296"/>
            <a:ext cx="7449671" cy="49354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9152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1335" y="974660"/>
            <a:ext cx="7409329" cy="49086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50368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9447" y="976873"/>
            <a:ext cx="7402648" cy="49042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5823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4441" y="956842"/>
            <a:ext cx="7463118" cy="49443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6743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1164" y="961296"/>
            <a:ext cx="7449671" cy="49354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7320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r="-150"/>
          <a:stretch/>
        </p:blipFill>
        <p:spPr>
          <a:xfrm>
            <a:off x="1133697" y="936018"/>
            <a:ext cx="9947609" cy="497733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74757" y="4889348"/>
            <a:ext cx="884248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Issoire par Lande</a:t>
            </a:r>
            <a:endParaRPr lang="fr-FR" sz="6600" b="1" dirty="0"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6674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175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2020-10-10T12:41:58Z</dcterms:created>
  <dcterms:modified xsi:type="dcterms:W3CDTF">2020-10-10T17:59:27Z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