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9" r:id="rId4"/>
    <p:sldId id="258" r:id="rId5"/>
    <p:sldId id="260" r:id="rId6"/>
    <p:sldId id="261" r:id="rId7"/>
    <p:sldId id="262" r:id="rId8"/>
    <p:sldId id="263" r:id="rId9"/>
    <p:sldId id="264" r:id="rId10"/>
    <p:sldId id="266" r:id="rId11"/>
    <p:sldId id="267" r:id="rId12"/>
    <p:sldId id="268" r:id="rId13"/>
    <p:sldId id="269" r:id="rId14"/>
    <p:sldId id="265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+wstw6rzIwqZ0anR/QHQ/g==" hashData="BpLbd6imGP/aI0QUTqWzBwkJoriTwNQXJVkqEIn+nKhqw7sI3iV+0v+XAHWtB3Hs8+3dD+eDJnnN4lksSNESB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88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456" y="6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BF2EB6A-4624-45B2-8310-F0A755A40AD3}" type="datetimeFigureOut">
              <a:rPr lang="fr-FR" smtClean="0"/>
              <a:t>06/02/2021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7E1FFDF-9DED-42BF-8197-C374A216F9B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1570897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E1FFDF-9DED-42BF-8197-C374A216F9B6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7421351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E1FFDF-9DED-42BF-8197-C374A216F9B6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6286640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E1FFDF-9DED-42BF-8197-C374A216F9B6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8070578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E1FFDF-9DED-42BF-8197-C374A216F9B6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6739652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E1FFDF-9DED-42BF-8197-C374A216F9B6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30838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E1FFDF-9DED-42BF-8197-C374A216F9B6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6293118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E1FFDF-9DED-42BF-8197-C374A216F9B6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1667322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E1FFDF-9DED-42BF-8197-C374A216F9B6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0903947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E1FFDF-9DED-42BF-8197-C374A216F9B6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6245232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E1FFDF-9DED-42BF-8197-C374A216F9B6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6391706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E1FFDF-9DED-42BF-8197-C374A216F9B6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1727973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E1FFDF-9DED-42BF-8197-C374A216F9B6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8891961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E1FFDF-9DED-42BF-8197-C374A216F9B6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6128482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E1FFDF-9DED-42BF-8197-C374A216F9B6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6442980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E1FFDF-9DED-42BF-8197-C374A216F9B6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5769581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02013B-CA30-40CE-8F8E-23EBC10D3AD1}" type="datetime1">
              <a:rPr lang="fr-FR" smtClean="0"/>
              <a:t>06/02/2021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4F62D-BB39-46E3-996C-AF4D15ECB29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093325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74212A-2C7F-43AD-83F1-7301D2EC7043}" type="datetime1">
              <a:rPr lang="fr-FR" smtClean="0"/>
              <a:t>06/02/2021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4F62D-BB39-46E3-996C-AF4D15ECB29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400455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0876B7-E379-4B77-AFD3-E144EA8D4999}" type="datetime1">
              <a:rPr lang="fr-FR" smtClean="0"/>
              <a:t>06/02/2021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4F62D-BB39-46E3-996C-AF4D15ECB29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127112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F1CD64-7B97-4C09-8339-D8AA6C70E404}" type="datetime1">
              <a:rPr lang="fr-FR" smtClean="0"/>
              <a:t>06/02/2021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4F62D-BB39-46E3-996C-AF4D15ECB29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802289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B47656-223C-458F-9622-8347DB21D187}" type="datetime1">
              <a:rPr lang="fr-FR" smtClean="0"/>
              <a:t>06/02/2021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4F62D-BB39-46E3-996C-AF4D15ECB29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608403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9B97B-284E-4484-9004-0457379B1857}" type="datetime1">
              <a:rPr lang="fr-FR" smtClean="0"/>
              <a:t>06/02/2021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4F62D-BB39-46E3-996C-AF4D15ECB29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431943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9CEC0A-CE48-4673-96FC-7DF19C7DA70A}" type="datetime1">
              <a:rPr lang="fr-FR" smtClean="0"/>
              <a:t>06/02/2021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4F62D-BB39-46E3-996C-AF4D15ECB29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14566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93476B-3ED3-43E2-BE57-6068E18BB556}" type="datetime1">
              <a:rPr lang="fr-FR" smtClean="0"/>
              <a:t>06/02/2021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4F62D-BB39-46E3-996C-AF4D15ECB29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606139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2662A1-6842-404B-95AC-BF76D40AB814}" type="datetime1">
              <a:rPr lang="fr-FR" smtClean="0"/>
              <a:t>06/02/2021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4F62D-BB39-46E3-996C-AF4D15ECB29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211053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FB29E5-0251-4A3E-BCE2-3F0AAD669797}" type="datetime1">
              <a:rPr lang="fr-FR" smtClean="0"/>
              <a:t>06/02/2021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4F62D-BB39-46E3-996C-AF4D15ECB29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767868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C72967-1FFD-4BA0-B43E-D6E2CC60BF9A}" type="datetime1">
              <a:rPr lang="fr-FR" smtClean="0"/>
              <a:t>06/02/2021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4F62D-BB39-46E3-996C-AF4D15ECB29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41596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</p:transition>
    </mc:Choice>
    <mc:Fallback>
      <p:transition spd="slow" advTm="14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2000">
              <a:srgbClr val="FFC000"/>
            </a:gs>
            <a:gs pos="0">
              <a:schemeClr val="tx1"/>
            </a:gs>
            <a:gs pos="79000">
              <a:schemeClr val="tx1"/>
            </a:gs>
            <a:gs pos="89000">
              <a:schemeClr val="accent1">
                <a:lumMod val="45000"/>
                <a:lumOff val="55000"/>
              </a:schemeClr>
            </a:gs>
            <a:gs pos="100000">
              <a:schemeClr val="accent6">
                <a:lumMod val="75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684FFEA-0F5D-4F14-AD62-31052C0F57A8}" type="datetime1">
              <a:rPr lang="fr-FR" smtClean="0"/>
              <a:t>06/02/2021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2A4F62D-BB39-46E3-996C-AF4D15ECB29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32670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</p:transition>
    </mc:Choice>
    <mc:Fallback>
      <p:transition spd="slow" advTm="14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5DBE0A-FCD0-4B3E-9F9C-2EC58A1DA44F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06/02/2021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4F62D-BB39-46E3-996C-AF4D15ECB292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117600" y="638629"/>
            <a:ext cx="9956800" cy="558800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396" r="4604"/>
          <a:stretch/>
        </p:blipFill>
        <p:spPr>
          <a:xfrm>
            <a:off x="1266825" y="814388"/>
            <a:ext cx="9634537" cy="522922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8" name="Rectangle 7"/>
          <p:cNvSpPr/>
          <p:nvPr/>
        </p:nvSpPr>
        <p:spPr>
          <a:xfrm>
            <a:off x="2504427" y="1905506"/>
            <a:ext cx="7159332" cy="304698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9600" b="1" dirty="0" smtClean="0">
                <a:ln>
                  <a:solidFill>
                    <a:schemeClr val="bg1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Bourg-en-Bresse</a:t>
            </a:r>
          </a:p>
          <a:p>
            <a:r>
              <a:rPr lang="fr-FR" sz="9600" b="1" dirty="0">
                <a:ln>
                  <a:solidFill>
                    <a:schemeClr val="bg1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 </a:t>
            </a:r>
            <a:r>
              <a:rPr lang="fr-FR" sz="9600" b="1" dirty="0" smtClean="0">
                <a:ln>
                  <a:solidFill>
                    <a:schemeClr val="bg1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       </a:t>
            </a:r>
            <a:r>
              <a:rPr lang="fr-FR" sz="9600" b="1" dirty="0" smtClean="0">
                <a:ln>
                  <a:solidFill>
                    <a:schemeClr val="bg1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N°5</a:t>
            </a:r>
            <a:endParaRPr lang="fr-FR" sz="9600" b="1" dirty="0">
              <a:ln>
                <a:solidFill>
                  <a:schemeClr val="bg1"/>
                </a:solidFill>
              </a:ln>
              <a:solidFill>
                <a:srgbClr val="FFC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370918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  <p:sndAc>
          <p:stSnd loop="1">
            <p:snd r:embed="rId3" name="Adieu Auvergne.wav"/>
          </p:stSnd>
        </p:sndAc>
      </p:transition>
    </mc:Choice>
    <mc:Fallback>
      <p:transition spd="slow" advTm="14000">
        <p:wedge/>
        <p:sndAc>
          <p:stSnd loop="1">
            <p:snd r:embed="rId3" name="Adieu Auvergn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5DBE0A-FCD0-4B3E-9F9C-2EC58A1DA44F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06/02/2021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4F62D-BB39-46E3-996C-AF4D15ECB292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2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117600" y="638629"/>
            <a:ext cx="9956800" cy="558800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Rectangle 1"/>
          <p:cNvSpPr/>
          <p:nvPr/>
        </p:nvSpPr>
        <p:spPr>
          <a:xfrm>
            <a:off x="1752600" y="1355137"/>
            <a:ext cx="8686800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6600" b="1" dirty="0" smtClean="0">
                <a:ln>
                  <a:solidFill>
                    <a:schemeClr val="bg1"/>
                  </a:solidFill>
                </a:ln>
                <a:solidFill>
                  <a:srgbClr val="FFC000"/>
                </a:solidFill>
                <a:latin typeface="Brush Script MT" panose="03060802040406070304" pitchFamily="66" charset="0"/>
              </a:rPr>
              <a:t>Bourg-en-Bresse est une commune française, préfecture du département de l'Ain en région Auvergne-Rhône-Alpes</a:t>
            </a:r>
            <a:endParaRPr lang="fr-FR" sz="6600" b="1" dirty="0">
              <a:ln>
                <a:solidFill>
                  <a:schemeClr val="bg1"/>
                </a:solidFill>
              </a:ln>
              <a:solidFill>
                <a:srgbClr val="FFC000"/>
              </a:solidFill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011664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5DBE0A-FCD0-4B3E-9F9C-2EC58A1DA44F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06/02/2021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4F62D-BB39-46E3-996C-AF4D15ECB292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3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117600" y="638629"/>
            <a:ext cx="9956800" cy="558800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399"/>
          <a:stretch/>
        </p:blipFill>
        <p:spPr>
          <a:xfrm>
            <a:off x="1314450" y="814388"/>
            <a:ext cx="9588500" cy="521577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3045254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5DBE0A-FCD0-4B3E-9F9C-2EC58A1DA44F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06/02/2021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4F62D-BB39-46E3-996C-AF4D15ECB292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4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117600" y="638629"/>
            <a:ext cx="9956800" cy="558800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847" b="9307"/>
          <a:stretch/>
        </p:blipFill>
        <p:spPr>
          <a:xfrm>
            <a:off x="1280612" y="811518"/>
            <a:ext cx="9630775" cy="524222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5656303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5DBE0A-FCD0-4B3E-9F9C-2EC58A1DA44F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06/02/2021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4F62D-BB39-46E3-996C-AF4D15ECB292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5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117600" y="638629"/>
            <a:ext cx="9956800" cy="558800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349"/>
          <a:stretch/>
        </p:blipFill>
        <p:spPr>
          <a:xfrm>
            <a:off x="1309687" y="814388"/>
            <a:ext cx="9605963" cy="527380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3350469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5DBE0A-FCD0-4B3E-9F9C-2EC58A1DA44F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06/02/2021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4F62D-BB39-46E3-996C-AF4D15ECB292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6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117600" y="638629"/>
            <a:ext cx="9956800" cy="558800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00163" y="832247"/>
            <a:ext cx="9601200" cy="520422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3521948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5DBE0A-FCD0-4B3E-9F9C-2EC58A1DA44F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06/02/2021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4F62D-BB39-46E3-996C-AF4D15ECB292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7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117600" y="638629"/>
            <a:ext cx="9956800" cy="558800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131" b="12589"/>
          <a:stretch/>
        </p:blipFill>
        <p:spPr>
          <a:xfrm>
            <a:off x="1285876" y="823085"/>
            <a:ext cx="9607634" cy="521770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7324144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5DBE0A-FCD0-4B3E-9F9C-2EC58A1DA44F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06/02/2021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4F62D-BB39-46E3-996C-AF4D15ECB292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8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117600" y="638629"/>
            <a:ext cx="9956800" cy="558800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594" r="3855"/>
          <a:stretch/>
        </p:blipFill>
        <p:spPr>
          <a:xfrm>
            <a:off x="1271847" y="781754"/>
            <a:ext cx="9638660" cy="529043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4398456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5DBE0A-FCD0-4B3E-9F9C-2EC58A1DA44F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06/02/2021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4F62D-BB39-46E3-996C-AF4D15ECB292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9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117600" y="638629"/>
            <a:ext cx="9956800" cy="558800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85875" y="843559"/>
            <a:ext cx="9601200" cy="520005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41827900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5DBE0A-FCD0-4B3E-9F9C-2EC58A1DA44F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06/02/2021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4F62D-BB39-46E3-996C-AF4D15ECB292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10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117600" y="635000"/>
            <a:ext cx="9956800" cy="558800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71749" y="810815"/>
            <a:ext cx="7015164" cy="52613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36011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5DBE0A-FCD0-4B3E-9F9C-2EC58A1DA44F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06/02/2021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4F62D-BB39-46E3-996C-AF4D15ECB292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117600" y="638629"/>
            <a:ext cx="9956800" cy="558800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734"/>
          <a:stretch/>
        </p:blipFill>
        <p:spPr>
          <a:xfrm>
            <a:off x="1311275" y="792163"/>
            <a:ext cx="9561514" cy="523716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3096899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5DBE0A-FCD0-4B3E-9F9C-2EC58A1DA44F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06/02/2021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4F62D-BB39-46E3-996C-AF4D15ECB292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12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117600" y="638629"/>
            <a:ext cx="9956800" cy="558800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00163" y="817826"/>
            <a:ext cx="9572625" cy="524531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6928312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5DBE0A-FCD0-4B3E-9F9C-2EC58A1DA44F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06/02/2021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4F62D-BB39-46E3-996C-AF4D15ECB292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13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117600" y="638629"/>
            <a:ext cx="9956800" cy="558800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244"/>
          <a:stretch/>
        </p:blipFill>
        <p:spPr>
          <a:xfrm>
            <a:off x="1300164" y="822325"/>
            <a:ext cx="9601200" cy="5207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42395200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5DBE0A-FCD0-4B3E-9F9C-2EC58A1DA44F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06/02/2021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4F62D-BB39-46E3-996C-AF4D15ECB292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14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117600" y="638629"/>
            <a:ext cx="9956800" cy="558800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1472" r="96" b="8166"/>
          <a:stretch/>
        </p:blipFill>
        <p:spPr>
          <a:xfrm>
            <a:off x="1274747" y="842964"/>
            <a:ext cx="9698053" cy="520065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6588134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5DBE0A-FCD0-4B3E-9F9C-2EC58A1DA44F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06/02/2021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4F62D-BB39-46E3-996C-AF4D15ECB292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15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117600" y="638629"/>
            <a:ext cx="9956800" cy="558800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396" r="4604"/>
          <a:stretch/>
        </p:blipFill>
        <p:spPr>
          <a:xfrm>
            <a:off x="1266825" y="814388"/>
            <a:ext cx="9634537" cy="522922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8" name="Rectangle 7"/>
          <p:cNvSpPr/>
          <p:nvPr/>
        </p:nvSpPr>
        <p:spPr>
          <a:xfrm>
            <a:off x="2504427" y="1905506"/>
            <a:ext cx="7159332" cy="304698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9600" b="1" dirty="0" smtClean="0">
                <a:ln>
                  <a:solidFill>
                    <a:schemeClr val="bg1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     C’était</a:t>
            </a:r>
          </a:p>
          <a:p>
            <a:r>
              <a:rPr lang="fr-FR" sz="9600" b="1" dirty="0" smtClean="0">
                <a:ln>
                  <a:solidFill>
                    <a:schemeClr val="bg1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Bourg-en-Bresse</a:t>
            </a:r>
          </a:p>
        </p:txBody>
      </p:sp>
    </p:spTree>
    <p:extLst>
      <p:ext uri="{BB962C8B-B14F-4D97-AF65-F5344CB8AC3E}">
        <p14:creationId xmlns:p14="http://schemas.microsoft.com/office/powerpoint/2010/main" val="37094517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78</TotalTime>
  <Words>110</Words>
  <Application>Microsoft Office PowerPoint</Application>
  <PresentationFormat>Grand écran</PresentationFormat>
  <Paragraphs>65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Brush Script MT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14</cp:revision>
  <dcterms:created xsi:type="dcterms:W3CDTF">2021-02-06T14:21:50Z</dcterms:created>
  <dcterms:modified xsi:type="dcterms:W3CDTF">2021-02-06T17:30:49Z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