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tvk9bZ6DatzaBoCDVa3wA==" hashData="S+S3O/eThkMb4uKM1vuYu2ItOy9SWV/Z4rBtlC6m2NJmM5LB1hoaVfyasMvuhPD1JF6ZroOU5NOmPWwYUUDX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06/02/2021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06/02/2021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06/02/2021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06/02/2021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06/02/2021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  <a:p>
            <a:r>
              <a:rPr lang="fr-FR" sz="9600" b="1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</a:t>
            </a:r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N°4</a:t>
            </a:r>
            <a:endParaRPr lang="fr-FR" sz="9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Adieu Auvergne.wav"/>
          </p:stSnd>
        </p:sndAc>
      </p:transition>
    </mc:Choice>
    <mc:Fallback>
      <p:transition spd="slow" advTm="14000">
        <p:wedge/>
        <p:sndAc>
          <p:stSnd loop="1">
            <p:snd r:embed="rId3" name="Adieu Auver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752600" y="1355137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Bourg-en-Bresse est une commune française, préfecture du département de l'Ain en région Auvergne-Rhône-Alpes</a:t>
            </a:r>
            <a:endParaRPr lang="fr-FR" sz="6600" b="1" dirty="0">
              <a:ln>
                <a:solidFill>
                  <a:schemeClr val="bg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819744"/>
            <a:ext cx="9544049" cy="52319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00" b="19455"/>
          <a:stretch/>
        </p:blipFill>
        <p:spPr>
          <a:xfrm>
            <a:off x="1300163" y="809625"/>
            <a:ext cx="9629291" cy="5234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822143"/>
            <a:ext cx="9572625" cy="5220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5" b="11449"/>
          <a:stretch/>
        </p:blipFill>
        <p:spPr>
          <a:xfrm>
            <a:off x="1314450" y="814388"/>
            <a:ext cx="9615488" cy="52935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56" b="13978"/>
          <a:stretch/>
        </p:blipFill>
        <p:spPr>
          <a:xfrm>
            <a:off x="1314450" y="835150"/>
            <a:ext cx="9559925" cy="5187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45" b="20309"/>
          <a:stretch/>
        </p:blipFill>
        <p:spPr>
          <a:xfrm>
            <a:off x="1328738" y="795629"/>
            <a:ext cx="9615487" cy="5262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1" b="10396"/>
          <a:stretch/>
        </p:blipFill>
        <p:spPr>
          <a:xfrm>
            <a:off x="1295400" y="826263"/>
            <a:ext cx="9601199" cy="5205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69" b="4622"/>
          <a:stretch/>
        </p:blipFill>
        <p:spPr>
          <a:xfrm>
            <a:off x="5622130" y="791842"/>
            <a:ext cx="5319713" cy="5237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15867" b="32325"/>
          <a:stretch/>
        </p:blipFill>
        <p:spPr>
          <a:xfrm>
            <a:off x="1295199" y="791842"/>
            <a:ext cx="4334075" cy="5237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6" b="18308"/>
          <a:stretch/>
        </p:blipFill>
        <p:spPr>
          <a:xfrm>
            <a:off x="1328738" y="885824"/>
            <a:ext cx="9515475" cy="5114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46" b="43104"/>
          <a:stretch/>
        </p:blipFill>
        <p:spPr>
          <a:xfrm>
            <a:off x="1285875" y="784993"/>
            <a:ext cx="9637404" cy="528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6" y="800100"/>
            <a:ext cx="9529762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4"/>
          <a:stretch/>
        </p:blipFill>
        <p:spPr>
          <a:xfrm>
            <a:off x="1300164" y="822325"/>
            <a:ext cx="9601200" cy="520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06/02/2021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6" r="4604"/>
          <a:stretch/>
        </p:blipFill>
        <p:spPr>
          <a:xfrm>
            <a:off x="1266825" y="814388"/>
            <a:ext cx="9634537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504427" y="1905506"/>
            <a:ext cx="715933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Bourg-en-Bresse</a:t>
            </a: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2021-02-06T14:21:50Z</dcterms:created>
  <dcterms:modified xsi:type="dcterms:W3CDTF">2021-02-06T17:04:14Z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