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8gp892+GEkwtCw6/V3/JQ==" hashData="k70Das8Gqmdzl15d7XR0D/KBCi/FvsUasIoKvzRVujl4BVzALnTtdsjoLNVwqQNsa3Db94MA1/Km4b+drGXV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6" r="4604"/>
          <a:stretch/>
        </p:blipFill>
        <p:spPr>
          <a:xfrm>
            <a:off x="1266825" y="814388"/>
            <a:ext cx="963453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504427" y="1905506"/>
            <a:ext cx="715933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Bourg-en-Bresse</a:t>
            </a:r>
          </a:p>
          <a:p>
            <a:r>
              <a:rPr lang="fr-FR" sz="9600" b="1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N°3</a:t>
            </a:r>
            <a:endParaRPr lang="fr-FR" sz="9600" b="1" dirty="0">
              <a:ln>
                <a:solidFill>
                  <a:schemeClr val="bg1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Adieu Auvergne.wav"/>
          </p:stSnd>
        </p:sndAc>
      </p:transition>
    </mc:Choice>
    <mc:Fallback>
      <p:transition spd="slow" advTm="14000">
        <p:wedge/>
        <p:sndAc>
          <p:stSnd loop="1">
            <p:snd r:embed="rId3" name="Adieu Auver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52600" y="1355137"/>
            <a:ext cx="8686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Bourg-en-Bresse est une commune française, préfecture du département de l'Ain en région Auvergne-Rhône-Alpes</a:t>
            </a:r>
            <a:endParaRPr lang="fr-FR" sz="6600" b="1" dirty="0">
              <a:ln>
                <a:solidFill>
                  <a:schemeClr val="bg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/>
          <a:stretch/>
        </p:blipFill>
        <p:spPr>
          <a:xfrm>
            <a:off x="1316989" y="828674"/>
            <a:ext cx="9584373" cy="52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18" b="22965"/>
          <a:stretch/>
        </p:blipFill>
        <p:spPr>
          <a:xfrm>
            <a:off x="1300163" y="800100"/>
            <a:ext cx="9617715" cy="52563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2917" r="-677" b="5469"/>
          <a:stretch/>
        </p:blipFill>
        <p:spPr>
          <a:xfrm>
            <a:off x="1256254" y="818017"/>
            <a:ext cx="9687971" cy="5211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026" r="415" b="12974"/>
          <a:stretch/>
        </p:blipFill>
        <p:spPr>
          <a:xfrm>
            <a:off x="1285875" y="814975"/>
            <a:ext cx="9609972" cy="5222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0" b="10679"/>
          <a:stretch/>
        </p:blipFill>
        <p:spPr>
          <a:xfrm>
            <a:off x="1278019" y="825817"/>
            <a:ext cx="9618861" cy="5203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07" b="26184"/>
          <a:stretch/>
        </p:blipFill>
        <p:spPr>
          <a:xfrm>
            <a:off x="1271588" y="805206"/>
            <a:ext cx="9631881" cy="5235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143" r="33086" b="-1"/>
          <a:stretch/>
        </p:blipFill>
        <p:spPr>
          <a:xfrm>
            <a:off x="1300162" y="828674"/>
            <a:ext cx="9572626" cy="522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887" r="-500"/>
          <a:stretch/>
        </p:blipFill>
        <p:spPr>
          <a:xfrm>
            <a:off x="1288184" y="785813"/>
            <a:ext cx="9632239" cy="52727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85" b="21667"/>
          <a:stretch/>
        </p:blipFill>
        <p:spPr>
          <a:xfrm>
            <a:off x="1314450" y="814388"/>
            <a:ext cx="9601200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737" r="158"/>
          <a:stretch/>
        </p:blipFill>
        <p:spPr>
          <a:xfrm>
            <a:off x="1300164" y="814387"/>
            <a:ext cx="9601200" cy="52346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10" b="28771"/>
          <a:stretch/>
        </p:blipFill>
        <p:spPr>
          <a:xfrm>
            <a:off x="1269815" y="814389"/>
            <a:ext cx="9675066" cy="52149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4"/>
          <a:stretch/>
        </p:blipFill>
        <p:spPr>
          <a:xfrm>
            <a:off x="1300164" y="822325"/>
            <a:ext cx="9601200" cy="520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6" r="4604"/>
          <a:stretch/>
        </p:blipFill>
        <p:spPr>
          <a:xfrm>
            <a:off x="1266825" y="814388"/>
            <a:ext cx="963453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504427" y="1905506"/>
            <a:ext cx="715933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Bourg-en-Bresse</a:t>
            </a: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110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2021-02-06T14:21:50Z</dcterms:created>
  <dcterms:modified xsi:type="dcterms:W3CDTF">2021-02-06T16:34:00Z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