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ujf2OfJSIopXyJtbijGpQ==" hashData="MibE+goxq1/jcT4ykhZ+irzjmeiELMkNf/62rTSaOHu++xpSVQ6T7k9Tou5QkvWbSB5NJOel91JI+4YWj/l3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  <a:p>
            <a:r>
              <a:rPr lang="fr-FR" sz="96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N°2</a:t>
            </a:r>
            <a:endParaRPr lang="fr-FR" sz="9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Adieu Auvergne.wav"/>
          </p:stSnd>
        </p:sndAc>
      </p:transition>
    </mc:Choice>
    <mc:Fallback>
      <p:transition spd="slow" advTm="14000">
        <p:wedge/>
        <p:sndAc>
          <p:stSnd loop="1">
            <p:snd r:embed="rId3" name="Adieu Auver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52600" y="1355137"/>
            <a:ext cx="868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Bourg-en-Bresse est une commune française, préfecture du département de l'Ain en région Auvergne-Rhône-Alpes</a:t>
            </a:r>
            <a:endParaRPr lang="fr-FR" sz="6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1316989" y="828674"/>
            <a:ext cx="9584373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3436" r="-124" b="14207"/>
          <a:stretch/>
        </p:blipFill>
        <p:spPr>
          <a:xfrm>
            <a:off x="1300164" y="833140"/>
            <a:ext cx="9586911" cy="5196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6117" r="-451" b="4733"/>
          <a:stretch/>
        </p:blipFill>
        <p:spPr>
          <a:xfrm>
            <a:off x="1288842" y="824848"/>
            <a:ext cx="9626808" cy="52330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036" r="208" b="11386"/>
          <a:stretch/>
        </p:blipFill>
        <p:spPr>
          <a:xfrm>
            <a:off x="1285875" y="832567"/>
            <a:ext cx="9615488" cy="52269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173" b="12542"/>
          <a:stretch/>
        </p:blipFill>
        <p:spPr>
          <a:xfrm>
            <a:off x="1285876" y="809173"/>
            <a:ext cx="9655456" cy="5255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365" t="12083" r="3550" b="11876"/>
          <a:stretch/>
        </p:blipFill>
        <p:spPr>
          <a:xfrm>
            <a:off x="1300163" y="828674"/>
            <a:ext cx="9572625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62" b="18820"/>
          <a:stretch/>
        </p:blipFill>
        <p:spPr>
          <a:xfrm>
            <a:off x="1280520" y="803728"/>
            <a:ext cx="9630960" cy="5257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4393" r="27" b="21823"/>
          <a:stretch/>
        </p:blipFill>
        <p:spPr>
          <a:xfrm>
            <a:off x="1271589" y="814764"/>
            <a:ext cx="9629776" cy="5251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50" b="26283"/>
          <a:stretch/>
        </p:blipFill>
        <p:spPr>
          <a:xfrm>
            <a:off x="1285876" y="817959"/>
            <a:ext cx="9654842" cy="5235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524" b="14689"/>
          <a:stretch/>
        </p:blipFill>
        <p:spPr>
          <a:xfrm>
            <a:off x="1300164" y="819816"/>
            <a:ext cx="9571116" cy="52378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6766" r="202" b="23469"/>
          <a:stretch/>
        </p:blipFill>
        <p:spPr>
          <a:xfrm>
            <a:off x="1300163" y="811423"/>
            <a:ext cx="9601201" cy="52321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4"/>
          <a:stretch/>
        </p:blipFill>
        <p:spPr>
          <a:xfrm>
            <a:off x="1300164" y="822325"/>
            <a:ext cx="9601200" cy="520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2021-02-06T14:21:50Z</dcterms:created>
  <dcterms:modified xsi:type="dcterms:W3CDTF">2021-02-06T15:59:33Z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