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rhbnu1QBHFrFUs/Do+Rqw==" hashData="7qbrMi3lx0l1xUiYHFIIZ+zrIrYDiHLxIhdGczl4g6LQR+9K8+EgsoeMHHR+2QYEryKAMO1zWZznjfpD+pEO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06/02/2021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06/02/2021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6" r="4604"/>
          <a:stretch/>
        </p:blipFill>
        <p:spPr>
          <a:xfrm>
            <a:off x="1266825" y="814388"/>
            <a:ext cx="9634537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504427" y="1905506"/>
            <a:ext cx="715933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Bourg-en-Bresse</a:t>
            </a:r>
          </a:p>
          <a:p>
            <a:r>
              <a:rPr lang="fr-FR" sz="9600" b="1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N°1</a:t>
            </a:r>
            <a:endParaRPr lang="fr-FR" sz="9600" b="1" dirty="0">
              <a:ln>
                <a:solidFill>
                  <a:schemeClr val="bg1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Adieu Auvergne.wav"/>
          </p:stSnd>
        </p:sndAc>
      </p:transition>
    </mc:Choice>
    <mc:Fallback>
      <p:transition spd="slow" advTm="14000">
        <p:wedge/>
        <p:sndAc>
          <p:stSnd loop="1">
            <p:snd r:embed="rId3" name="Adieu Auver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52600" y="1355137"/>
            <a:ext cx="8686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Bourg-en-Bresse est une commune française, préfecture du département de l'Ain en région Auvergne-Rhône-Alpes</a:t>
            </a:r>
            <a:endParaRPr lang="fr-FR" sz="6600" b="1" dirty="0">
              <a:ln>
                <a:solidFill>
                  <a:schemeClr val="bg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7"/>
          <a:stretch/>
        </p:blipFill>
        <p:spPr>
          <a:xfrm>
            <a:off x="1300163" y="840834"/>
            <a:ext cx="9629775" cy="5221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/>
          <a:stretch/>
        </p:blipFill>
        <p:spPr>
          <a:xfrm>
            <a:off x="1316989" y="828674"/>
            <a:ext cx="9584373" cy="5214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80" b="2439"/>
          <a:stretch/>
        </p:blipFill>
        <p:spPr>
          <a:xfrm>
            <a:off x="1226381" y="814387"/>
            <a:ext cx="9674982" cy="5229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81"/>
          <a:stretch/>
        </p:blipFill>
        <p:spPr>
          <a:xfrm>
            <a:off x="1300163" y="798541"/>
            <a:ext cx="9602067" cy="52875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4"/>
          <a:stretch/>
        </p:blipFill>
        <p:spPr>
          <a:xfrm>
            <a:off x="1281794" y="825160"/>
            <a:ext cx="9628412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9" b="-2"/>
          <a:stretch/>
        </p:blipFill>
        <p:spPr>
          <a:xfrm>
            <a:off x="1316831" y="828764"/>
            <a:ext cx="9558337" cy="52077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0850" y="826520"/>
            <a:ext cx="9550300" cy="52049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87"/>
          <a:stretch/>
        </p:blipFill>
        <p:spPr>
          <a:xfrm>
            <a:off x="1300163" y="825429"/>
            <a:ext cx="9652442" cy="5218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1"/>
          <a:stretch/>
        </p:blipFill>
        <p:spPr>
          <a:xfrm>
            <a:off x="1300163" y="820288"/>
            <a:ext cx="9634734" cy="52464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6785" y="828673"/>
            <a:ext cx="9610290" cy="52149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8"/>
          <a:stretch/>
        </p:blipFill>
        <p:spPr>
          <a:xfrm>
            <a:off x="1300163" y="828675"/>
            <a:ext cx="9601199" cy="52325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4"/>
          <a:stretch/>
        </p:blipFill>
        <p:spPr>
          <a:xfrm>
            <a:off x="1300164" y="822325"/>
            <a:ext cx="9601200" cy="520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6" r="4604"/>
          <a:stretch/>
        </p:blipFill>
        <p:spPr>
          <a:xfrm>
            <a:off x="1266825" y="814388"/>
            <a:ext cx="9634537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504427" y="1905506"/>
            <a:ext cx="715933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Bourg-en-Bresse</a:t>
            </a: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110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2021-02-06T14:21:50Z</dcterms:created>
  <dcterms:modified xsi:type="dcterms:W3CDTF">2021-02-06T15:22:10Z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