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OTwUohUsTzeZ6yU8BysQ==" hashData="AThfutN8kZp1xxHILN2KLXt9qm71F3/3qdchgZBYYgzA/H99l5Nh6HWpk5rqF8IYrrfomYy7N9vEj57PrWr6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N°9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928" y="797568"/>
            <a:ext cx="10009217" cy="52581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419" y="806568"/>
            <a:ext cx="7039156" cy="52793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9351" y="810402"/>
            <a:ext cx="7884544" cy="52563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204" y="818157"/>
            <a:ext cx="9644332" cy="525616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62" b="16915"/>
          <a:stretch/>
        </p:blipFill>
        <p:spPr>
          <a:xfrm>
            <a:off x="2930106" y="815922"/>
            <a:ext cx="6331788" cy="52261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566" y="755783"/>
            <a:ext cx="9521464" cy="53517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901"/>
          <a:stretch/>
        </p:blipFill>
        <p:spPr>
          <a:xfrm>
            <a:off x="793630" y="1289382"/>
            <a:ext cx="10524226" cy="431778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7478" y="838774"/>
            <a:ext cx="9299277" cy="52354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5499" y="814457"/>
            <a:ext cx="7891143" cy="52757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885" y="798901"/>
            <a:ext cx="7885262" cy="525684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887" y="797943"/>
            <a:ext cx="10524226" cy="52621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766" y="810883"/>
            <a:ext cx="10492596" cy="52462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2" y="792204"/>
            <a:ext cx="7919048" cy="526976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2021-06-07T12:15:35Z</dcterms:created>
  <dcterms:modified xsi:type="dcterms:W3CDTF">2021-06-08T14:18:43Z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