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67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H5GcBYxNOGVTZIACNd50Q==" hashData="AsPVxKVQfV4Fzb0r5pLEdTGyHhCI1RLViIjum2TVs1TgBGS4fhhT6wCIP1P0KEslmAjqzt6Ofwkx8stSHOmy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7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167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7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61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8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42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84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6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802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17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86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6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1000">
              <a:srgbClr val="C00000"/>
            </a:gs>
            <a:gs pos="86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02428" y="1613118"/>
            <a:ext cx="604364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N°8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laisir des sens.wav"/>
          </p:stSnd>
        </p:sndAc>
      </p:transition>
    </mc:Choice>
    <mc:Fallback>
      <p:transition spd="slow" advTm="14000">
        <p:wedge/>
        <p:sndAc>
          <p:stSnd loop="1">
            <p:snd r:embed="rId3" name="Plaisir des s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591" y="798902"/>
            <a:ext cx="7953555" cy="530237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2098" y="813023"/>
            <a:ext cx="7901796" cy="52625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773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815" y="811354"/>
            <a:ext cx="8350370" cy="52352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055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7924" y="776377"/>
            <a:ext cx="7044907" cy="52836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4389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604" y="798902"/>
            <a:ext cx="7884543" cy="525636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59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642" y="810883"/>
            <a:ext cx="10469592" cy="52347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302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6822" y="782444"/>
            <a:ext cx="8298611" cy="526755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06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3087" y="792542"/>
            <a:ext cx="8022566" cy="531482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07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0672" y="806569"/>
            <a:ext cx="7021902" cy="52664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485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605" y="822836"/>
            <a:ext cx="7850038" cy="523149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949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7479" y="792140"/>
            <a:ext cx="9385540" cy="52801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8001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9666" y="793499"/>
            <a:ext cx="8179503" cy="527949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6785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834" y="779214"/>
            <a:ext cx="8039819" cy="535317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550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14878" y="1613118"/>
            <a:ext cx="641874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2021-06-07T12:15:35Z</dcterms:created>
  <dcterms:modified xsi:type="dcterms:W3CDTF">2021-06-08T14:08:35Z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