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67" r:id="rId13"/>
    <p:sldId id="266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dM7U1jnAKSGSPzNse1P5w==" hashData="AyTK/L+zfTxs0vLtO4mimeHo9i7M4pHT0wydnYCxj7z0cJQCW0MzOuYyZWLn9ksJc+RUlCYRXa+iW0J3Ru0oN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57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770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167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047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619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278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42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8844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667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802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817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5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86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46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1000">
              <a:srgbClr val="C00000"/>
            </a:gs>
            <a:gs pos="86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102428" y="1613118"/>
            <a:ext cx="604364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N°7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laisir des sens.wav"/>
          </p:stSnd>
        </p:sndAc>
      </p:transition>
    </mc:Choice>
    <mc:Fallback>
      <p:transition spd="slow" advTm="14000">
        <p:wedge/>
        <p:sndAc>
          <p:stSnd loop="1">
            <p:snd r:embed="rId3" name="Plaisir des se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548" y="782178"/>
            <a:ext cx="8587409" cy="527735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852" y="787399"/>
            <a:ext cx="7911548" cy="527436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87735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135" y="769731"/>
            <a:ext cx="7929769" cy="5286512"/>
          </a:xfrm>
          <a:prstGeom prst="ellipse">
            <a:avLst/>
          </a:prstGeom>
          <a:ln w="190500" cap="rnd">
            <a:solidFill>
              <a:schemeClr val="bg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0553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1409" y="775252"/>
            <a:ext cx="7142922" cy="535719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43890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3113" y="760462"/>
            <a:ext cx="7818783" cy="530113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5059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652" y="828546"/>
            <a:ext cx="7368210" cy="525764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3028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3112" y="785605"/>
            <a:ext cx="8105775" cy="528678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2706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3112" y="798857"/>
            <a:ext cx="8105775" cy="526028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0760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449" y="834888"/>
            <a:ext cx="10463160" cy="514184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7485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096" y="786079"/>
            <a:ext cx="7951304" cy="530351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9492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557" y="834887"/>
            <a:ext cx="8521147" cy="52498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8001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2208" y="792811"/>
            <a:ext cx="9660835" cy="52651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6785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4159" y="780288"/>
            <a:ext cx="8299527" cy="524945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550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914878" y="1613118"/>
            <a:ext cx="641874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0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2021-06-07T12:15:35Z</dcterms:created>
  <dcterms:modified xsi:type="dcterms:W3CDTF">2021-06-07T19:05:42Z</dcterms:modified>
</cp:coreProperties>
</file>