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Vw6pRRRYCSnXP+uFDNIlA==" hashData="hAPdnZHW0itgVbrVo0YyMq+MitxdCvFdJMOYv9SmO4ltAoFpDGEFmzpYt4DoGZALbPP6gIdSvgkgCFyWUJGI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N°6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0005" y="781878"/>
            <a:ext cx="9437022" cy="53083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740" y="774837"/>
            <a:ext cx="9356034" cy="52635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304" y="811696"/>
            <a:ext cx="8428383" cy="52677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881" t="-594" r="8215" b="-1"/>
          <a:stretch/>
        </p:blipFill>
        <p:spPr>
          <a:xfrm>
            <a:off x="2037835" y="745434"/>
            <a:ext cx="8176593" cy="53671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8404" y="768626"/>
            <a:ext cx="9418865" cy="53003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278" y="789068"/>
            <a:ext cx="9359991" cy="52671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84" y="784411"/>
            <a:ext cx="7566990" cy="52615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3552" y="808383"/>
            <a:ext cx="9340465" cy="524998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09" b="9387"/>
          <a:stretch/>
        </p:blipFill>
        <p:spPr>
          <a:xfrm>
            <a:off x="1554186" y="795130"/>
            <a:ext cx="9060807" cy="52611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3" y="804659"/>
            <a:ext cx="9342782" cy="52561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3" y="797615"/>
            <a:ext cx="9356034" cy="526277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293" r="331" b="7965"/>
          <a:stretch/>
        </p:blipFill>
        <p:spPr>
          <a:xfrm>
            <a:off x="1085672" y="781878"/>
            <a:ext cx="10020655" cy="527436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087" y="776739"/>
            <a:ext cx="8123584" cy="527868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2021-06-07T12:15:35Z</dcterms:created>
  <dcterms:modified xsi:type="dcterms:W3CDTF">2021-06-07T18:49:25Z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