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8" r:id="rId11"/>
    <p:sldId id="269" r:id="rId12"/>
    <p:sldId id="267" r:id="rId13"/>
    <p:sldId id="266" r:id="rId14"/>
    <p:sldId id="265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0hTXJRA4eGaKHQFj7jnqKw==" hashData="5X32eCR3KQ4Trz8uPkso7HUQGQYX2PqN1iWwAsp6/gxbQmsYTHvXBx2wnpwlpTQ/ObaQaBtLKZdUyLg8gHA4V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B2B22C-6378-4C4E-86C7-010CEAA6B406}" type="datetimeFigureOut">
              <a:rPr lang="fr-FR" smtClean="0"/>
              <a:t>07/06/2021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B0EC80-C7A3-4099-B582-B779A6D169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73976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06326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2151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37702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816711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804767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661978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52785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194248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688441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666713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980263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481738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16155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88638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74683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028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9633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64704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69158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02085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79722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3763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233201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4822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40121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8893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53000">
              <a:schemeClr val="tx1"/>
            </a:gs>
            <a:gs pos="71000">
              <a:srgbClr val="C00000"/>
            </a:gs>
            <a:gs pos="86000">
              <a:srgbClr val="92D05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52900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51112" y="805365"/>
            <a:ext cx="9289775" cy="5225498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1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490330" y="522514"/>
            <a:ext cx="110956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3102428" y="1613118"/>
            <a:ext cx="6043641" cy="36317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1500" b="1" cap="none" spc="5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Vivaldi" panose="03020602050506090804" pitchFamily="66" charset="0"/>
              </a:rPr>
              <a:t>Bordeaux </a:t>
            </a:r>
          </a:p>
          <a:p>
            <a:pPr algn="ctr"/>
            <a:r>
              <a:rPr lang="fr-FR" sz="11500" b="1" cap="none" spc="5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Vivaldi" panose="03020602050506090804" pitchFamily="66" charset="0"/>
              </a:rPr>
              <a:t>N°5 </a:t>
            </a:r>
            <a:endParaRPr lang="fr-FR" sz="11500" b="1" cap="none" spc="50" dirty="0">
              <a:ln w="0">
                <a:solidFill>
                  <a:schemeClr val="accent6">
                    <a:lumMod val="50000"/>
                  </a:schemeClr>
                </a:solidFill>
              </a:ln>
              <a:solidFill>
                <a:schemeClr val="bg2"/>
              </a:solidFill>
              <a:effectLst>
                <a:glow rad="635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Vivaldi" panose="0302060205050609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2880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  <p:sndAc>
          <p:stSnd loop="1">
            <p:snd r:embed="rId3" name="Plaisir des sens.wav"/>
          </p:stSnd>
        </p:sndAc>
      </p:transition>
    </mc:Choice>
    <mc:Fallback>
      <p:transition spd="slow" advTm="14000">
        <p:wedge/>
        <p:sndAc>
          <p:stSnd loop="1">
            <p:snd r:embed="rId3" name="Plaisir des sen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52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2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571501" y="533400"/>
            <a:ext cx="110489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8313" y="798274"/>
            <a:ext cx="8390926" cy="5271222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9672819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3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571501" y="533400"/>
            <a:ext cx="110489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0834" y="768975"/>
            <a:ext cx="10087496" cy="5300521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887735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4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571501" y="533400"/>
            <a:ext cx="110489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33600" y="778565"/>
            <a:ext cx="7938052" cy="5292035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905539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5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571501" y="533400"/>
            <a:ext cx="110489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3600" y="787400"/>
            <a:ext cx="7977809" cy="5318539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4243890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6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571501" y="533400"/>
            <a:ext cx="110489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60104" y="786026"/>
            <a:ext cx="7898296" cy="5268270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4505945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7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571501" y="533400"/>
            <a:ext cx="110489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6851" y="822739"/>
            <a:ext cx="7858539" cy="5239025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0302826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8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571501" y="533400"/>
            <a:ext cx="110489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51723" y="767382"/>
            <a:ext cx="9475304" cy="5330691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327067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9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571501" y="533400"/>
            <a:ext cx="110489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7670" y="775252"/>
            <a:ext cx="7041321" cy="5280991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3076085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10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571501" y="533400"/>
            <a:ext cx="110489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44490" y="805070"/>
            <a:ext cx="8303020" cy="5247860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274856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11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571501" y="533400"/>
            <a:ext cx="110489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93843" y="763857"/>
            <a:ext cx="7977809" cy="5312636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1949247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12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571501" y="533400"/>
            <a:ext cx="110489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7530" y="844825"/>
            <a:ext cx="10316818" cy="5158409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580012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13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571501" y="533400"/>
            <a:ext cx="110489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46852" y="796235"/>
            <a:ext cx="7898296" cy="5265530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967851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14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571501" y="533400"/>
            <a:ext cx="110489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67087" y="1390650"/>
            <a:ext cx="5457825" cy="4076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5501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51112" y="805365"/>
            <a:ext cx="9289775" cy="5225498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15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490330" y="522514"/>
            <a:ext cx="110956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2914878" y="1613118"/>
            <a:ext cx="6418744" cy="36317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1500" b="1" cap="none" spc="5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Vivaldi" panose="03020602050506090804" pitchFamily="66" charset="0"/>
              </a:rPr>
              <a:t>C’était</a:t>
            </a:r>
          </a:p>
          <a:p>
            <a:pPr algn="ctr"/>
            <a:r>
              <a:rPr lang="fr-FR" sz="11500" b="1" cap="none" spc="5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Vivaldi" panose="03020602050506090804" pitchFamily="66" charset="0"/>
              </a:rPr>
              <a:t>Bordeaux  </a:t>
            </a:r>
            <a:endParaRPr lang="fr-FR" sz="11500" b="1" cap="none" spc="50" dirty="0">
              <a:ln w="0">
                <a:solidFill>
                  <a:schemeClr val="accent6">
                    <a:lumMod val="50000"/>
                  </a:schemeClr>
                </a:solidFill>
              </a:ln>
              <a:solidFill>
                <a:schemeClr val="bg2"/>
              </a:solidFill>
              <a:effectLst>
                <a:glow rad="635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Vivaldi" panose="0302060205050609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81079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52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129</TotalTime>
  <Words>94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1" baseType="lpstr">
      <vt:lpstr>Arial</vt:lpstr>
      <vt:lpstr>Broadway</vt:lpstr>
      <vt:lpstr>Calibri</vt:lpstr>
      <vt:lpstr>Calibri Light</vt:lpstr>
      <vt:lpstr>Vivaldi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17</cp:revision>
  <dcterms:created xsi:type="dcterms:W3CDTF">2021-06-07T12:15:35Z</dcterms:created>
  <dcterms:modified xsi:type="dcterms:W3CDTF">2021-06-07T18:27:09Z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