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ZezuClfNtKrbT2eEC5gXA==" hashData="0HEA+NV0N0V9P4Fd0QUXYMTeFD1cREaBiOOZZXUgrR39NRx9Rj8fvDhQ6rrYJnynuv4GblVxcW9ivi+Q2mhe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N°4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999" y="785191"/>
            <a:ext cx="7081079" cy="53108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870" y="783932"/>
            <a:ext cx="7712765" cy="52720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753337"/>
            <a:ext cx="8295861" cy="531734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794129"/>
            <a:ext cx="7911547" cy="52785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652" y="844826"/>
            <a:ext cx="10363200" cy="51816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03" y="802701"/>
            <a:ext cx="8477739" cy="526679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5304" y="797391"/>
            <a:ext cx="8454887" cy="52797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70" y="781987"/>
            <a:ext cx="7063408" cy="53039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787400"/>
            <a:ext cx="7924800" cy="5283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417" y="795130"/>
            <a:ext cx="7063410" cy="529755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857" y="789949"/>
            <a:ext cx="8383081" cy="526629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781623"/>
            <a:ext cx="8415130" cy="52864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527" y="802768"/>
            <a:ext cx="8685682" cy="52799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2021-06-07T12:15:35Z</dcterms:created>
  <dcterms:modified xsi:type="dcterms:W3CDTF">2021-06-07T18:08:37Z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