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67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MqUNtnQ4Q/3uyfpK3EKBw==" hashData="vTL/xc9xKHgUPtAzRtJD6hqzVqeVzJ+sjlWSarOHQUEsRZpc/Fo+B52djQ3mTANrRCLJFgPb2SnRMFXQKvEU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7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167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7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61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8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42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84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6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802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17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86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6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1000">
              <a:srgbClr val="C00000"/>
            </a:gs>
            <a:gs pos="86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02428" y="1613118"/>
            <a:ext cx="604364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N°3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laisir des sens.wav"/>
          </p:stSnd>
        </p:sndAc>
      </p:transition>
    </mc:Choice>
    <mc:Fallback>
      <p:transition spd="slow" advTm="14000">
        <p:wedge/>
        <p:sndAc>
          <p:stSnd loop="1">
            <p:snd r:embed="rId3" name="Plaisir des s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1723" y="782293"/>
            <a:ext cx="9448800" cy="53157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896" y="781878"/>
            <a:ext cx="7395023" cy="52751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773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594" y="795130"/>
            <a:ext cx="7886902" cy="527436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055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778821"/>
            <a:ext cx="8229600" cy="527487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4389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104" y="808674"/>
            <a:ext cx="7858539" cy="52495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59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574" y="802684"/>
            <a:ext cx="7853322" cy="524030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302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62" r="5362" b="1421"/>
          <a:stretch/>
        </p:blipFill>
        <p:spPr>
          <a:xfrm>
            <a:off x="993913" y="799065"/>
            <a:ext cx="10204174" cy="51644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06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3756" y="785191"/>
            <a:ext cx="9064487" cy="52876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07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3357" y="787399"/>
            <a:ext cx="7885043" cy="525669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485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5" y="767301"/>
            <a:ext cx="8150087" cy="52975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949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434" y="853174"/>
            <a:ext cx="9899375" cy="517242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8001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810933"/>
            <a:ext cx="8401878" cy="521966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6785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048" y="821620"/>
            <a:ext cx="9338465" cy="523462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550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14878" y="1613118"/>
            <a:ext cx="641874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2021-06-07T12:15:35Z</dcterms:created>
  <dcterms:modified xsi:type="dcterms:W3CDTF">2021-06-07T17:49:47Z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