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9" r:id="rId11"/>
    <p:sldId id="267" r:id="rId12"/>
    <p:sldId id="266" r:id="rId13"/>
    <p:sldId id="265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P1u6fmdhDVVQt59hRx7lFA==" hashData="Mgec5gyrG/7rz/lu5/f7vPUhjqInEmJnYzzLKRAZXL/kYx8WsQF/RfqU6jd6/F4PtJ1OHtB+j2MHm1lC8Hpbd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3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B2B22C-6378-4C4E-86C7-010CEAA6B406}" type="datetimeFigureOut">
              <a:rPr lang="fr-FR" smtClean="0"/>
              <a:t>07/06/2021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B0EC80-C7A3-4099-B582-B779A6D169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73976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06326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2151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37702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81671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80476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66197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52785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19424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688441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980263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481738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16155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88638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666713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74683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028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9633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64704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6915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0208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7972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3763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33201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4822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4012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8893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53000">
              <a:schemeClr val="tx1"/>
            </a:gs>
            <a:gs pos="71000">
              <a:srgbClr val="C00000"/>
            </a:gs>
            <a:gs pos="86000">
              <a:srgbClr val="92D05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52900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1112" y="805365"/>
            <a:ext cx="9289775" cy="522549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490330" y="522514"/>
            <a:ext cx="110956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3102428" y="1613118"/>
            <a:ext cx="6043641" cy="36317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cap="none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Vivaldi" panose="03020602050506090804" pitchFamily="66" charset="0"/>
              </a:rPr>
              <a:t>Bordeaux </a:t>
            </a:r>
          </a:p>
          <a:p>
            <a:pPr algn="ctr"/>
            <a:r>
              <a:rPr lang="fr-FR" sz="11500" b="1" cap="none" spc="5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Vivaldi" panose="03020602050506090804" pitchFamily="66" charset="0"/>
              </a:rPr>
              <a:t>N°2 </a:t>
            </a:r>
            <a:endParaRPr lang="fr-FR" sz="11500" b="1" cap="none" spc="50" dirty="0">
              <a:ln w="0">
                <a:solidFill>
                  <a:schemeClr val="accent6">
                    <a:lumMod val="50000"/>
                  </a:schemeClr>
                </a:solidFill>
              </a:ln>
              <a:solidFill>
                <a:schemeClr val="bg2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Vivaldi" panose="0302060205050609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2880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  <p:sndAc>
          <p:stSnd loop="1">
            <p:snd r:embed="rId3" name="Plaisir des sens.wav"/>
          </p:stSnd>
        </p:sndAc>
      </p:transition>
    </mc:Choice>
    <mc:Fallback>
      <p:transition spd="slow" advTm="14000">
        <p:wedge/>
        <p:sndAc>
          <p:stSnd loop="1">
            <p:snd r:embed="rId3" name="Plaisir des sen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6923" y="821635"/>
            <a:ext cx="9171320" cy="515468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967281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8916" y="834887"/>
            <a:ext cx="9242375" cy="5194852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887735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25217" y="836145"/>
            <a:ext cx="9528314" cy="5192931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905539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7539" y="848065"/>
            <a:ext cx="8306391" cy="5168421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4243890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17982" y="834886"/>
            <a:ext cx="9289775" cy="5225499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450594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1148" y="811694"/>
            <a:ext cx="10429461" cy="5214731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030282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26365" y="849243"/>
            <a:ext cx="7779026" cy="518601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327067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83634" y="890794"/>
            <a:ext cx="9024731" cy="5076412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307608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99861" y="844723"/>
            <a:ext cx="7779026" cy="517737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194924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0395" r="-573"/>
          <a:stretch/>
        </p:blipFill>
        <p:spPr>
          <a:xfrm>
            <a:off x="1665863" y="799133"/>
            <a:ext cx="8860274" cy="5259734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580012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60104" y="814558"/>
            <a:ext cx="7858539" cy="523771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967851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3930" y="805069"/>
            <a:ext cx="6970644" cy="522798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085501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99860" y="849242"/>
            <a:ext cx="7765775" cy="517718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274856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1112" y="805365"/>
            <a:ext cx="9289775" cy="522549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490330" y="522514"/>
            <a:ext cx="110956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2914878" y="1613118"/>
            <a:ext cx="6418744" cy="36317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cap="none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Vivaldi" panose="03020602050506090804" pitchFamily="66" charset="0"/>
              </a:rPr>
              <a:t>C’était</a:t>
            </a:r>
          </a:p>
          <a:p>
            <a:pPr algn="ctr"/>
            <a:r>
              <a:rPr lang="fr-FR" sz="11500" b="1" cap="none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Vivaldi" panose="03020602050506090804" pitchFamily="66" charset="0"/>
              </a:rPr>
              <a:t>Bordeaux  </a:t>
            </a:r>
            <a:endParaRPr lang="fr-FR" sz="11500" b="1" cap="none" spc="50" dirty="0">
              <a:ln w="0">
                <a:solidFill>
                  <a:schemeClr val="accent6">
                    <a:lumMod val="50000"/>
                  </a:schemeClr>
                </a:solidFill>
              </a:ln>
              <a:solidFill>
                <a:schemeClr val="bg2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Vivaldi" panose="0302060205050609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81079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</TotalTime>
  <Words>94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1" baseType="lpstr">
      <vt:lpstr>Arial</vt:lpstr>
      <vt:lpstr>Broadway</vt:lpstr>
      <vt:lpstr>Calibri</vt:lpstr>
      <vt:lpstr>Calibri Light</vt:lpstr>
      <vt:lpstr>Vivaldi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16</cp:revision>
  <dcterms:created xsi:type="dcterms:W3CDTF">2021-06-07T12:15:35Z</dcterms:created>
  <dcterms:modified xsi:type="dcterms:W3CDTF">2021-06-07T17:32:37Z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