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2GPAAqXm931mC53wbuunA==" hashData="4/xwfjjD2hHciESq6DlRSTWEhLd6ZcaWJAACzJQlTA1eYz9/kQ5FTcLMKyVUleJ/bWHNKGB0CpGGzm0MoiW+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50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N°10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0093" y="806484"/>
            <a:ext cx="7913801" cy="528376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6823" y="803094"/>
            <a:ext cx="8195094" cy="529266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0234" y="773980"/>
            <a:ext cx="6331789" cy="52764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959" y="825979"/>
            <a:ext cx="7934683" cy="52815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974" y="792140"/>
            <a:ext cx="9420045" cy="52996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098" y="798078"/>
            <a:ext cx="7919050" cy="52810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3192" y="766295"/>
            <a:ext cx="9920378" cy="52855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106" y="960532"/>
            <a:ext cx="10319787" cy="49369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5615" y="847936"/>
            <a:ext cx="7815532" cy="52119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8" b="10163"/>
          <a:stretch/>
        </p:blipFill>
        <p:spPr>
          <a:xfrm>
            <a:off x="1649642" y="771824"/>
            <a:ext cx="8892716" cy="531435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889" y="773142"/>
            <a:ext cx="9452635" cy="531710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88" y="897147"/>
            <a:ext cx="10506973" cy="50723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146" y="862642"/>
            <a:ext cx="10403457" cy="50895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2021-06-07T12:15:35Z</dcterms:created>
  <dcterms:modified xsi:type="dcterms:W3CDTF">2021-06-08T14:27:51Z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