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9" r:id="rId4"/>
    <p:sldId id="260" r:id="rId5"/>
    <p:sldId id="261" r:id="rId6"/>
    <p:sldId id="264" r:id="rId7"/>
    <p:sldId id="258" r:id="rId8"/>
    <p:sldId id="266" r:id="rId9"/>
    <p:sldId id="262" r:id="rId10"/>
    <p:sldId id="263" r:id="rId11"/>
    <p:sldId id="265" r:id="rId12"/>
    <p:sldId id="268" r:id="rId13"/>
    <p:sldId id="267" r:id="rId14"/>
    <p:sldId id="269" r:id="rId15"/>
    <p:sldId id="270" r:id="rId16"/>
    <p:sldId id="272" r:id="rId17"/>
    <p:sldId id="273" r:id="rId18"/>
    <p:sldId id="277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dQ8g2JQ+IofOVlGOYsuuA==" hashData="DC5d20uQ63xEpFd6sIeixahnxIzmldvKUg9hIVkA4LbQr+H68fj6NHDv7iov1k6MuwxUQI4bTbA7FLB/5+Awt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D82812-1FA6-4C0A-AAC1-B5CBFDC4381E}" type="datetimeFigureOut">
              <a:rPr lang="fr-FR" smtClean="0"/>
              <a:t>23/11/2020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FBFEC1-951D-4E25-BB08-6D3ED8EFD0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27837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00958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81933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4376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25170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94720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87279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23976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6744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28030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39644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67832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59825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57955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4546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60120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034441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56903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01295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815252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835149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3567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52508-4F1E-4FA1-8414-332FFB092E33}" type="datetime1">
              <a:rPr lang="fr-FR" smtClean="0"/>
              <a:t>23/11/2020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2221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A89B2-6B39-4F08-A5A5-C6605354916C}" type="datetime1">
              <a:rPr lang="fr-FR" smtClean="0"/>
              <a:t>23/11/2020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259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72C01-66BC-4769-B683-BCA62C9BAFDA}" type="datetime1">
              <a:rPr lang="fr-FR" smtClean="0"/>
              <a:t>23/11/2020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9401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76D35-AEDF-4724-AB1F-3491A111B00D}" type="datetime1">
              <a:rPr lang="fr-FR" smtClean="0"/>
              <a:t>23/11/2020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467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20A81-3D87-4113-8DA0-B78D3ED246FA}" type="datetime1">
              <a:rPr lang="fr-FR" smtClean="0"/>
              <a:t>23/11/2020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305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FF7B6-FE09-4D70-AD93-81085FB2A464}" type="datetime1">
              <a:rPr lang="fr-FR" smtClean="0"/>
              <a:t>23/11/2020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0021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60F29-8C54-4C49-9068-2E4136B55B51}" type="datetime1">
              <a:rPr lang="fr-FR" smtClean="0"/>
              <a:t>23/11/2020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9381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A1340-9F4A-4DB3-8833-2E47E9BEB71F}" type="datetime1">
              <a:rPr lang="fr-FR" smtClean="0"/>
              <a:t>23/11/2020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1393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2B611-C41B-4860-B058-D5B767AE2702}" type="datetime1">
              <a:rPr lang="fr-FR" smtClean="0"/>
              <a:t>23/11/2020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1627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B0BB3-69FE-45EA-B823-34A4265F00C4}" type="datetime1">
              <a:rPr lang="fr-FR" smtClean="0"/>
              <a:t>23/11/2020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4117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10C00-AEBD-4FF6-827C-AA6E328EE72B}" type="datetime1">
              <a:rPr lang="fr-FR" smtClean="0"/>
              <a:t>23/11/2020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5981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60000">
              <a:schemeClr val="accent1">
                <a:lumMod val="75000"/>
              </a:schemeClr>
            </a:gs>
            <a:gs pos="88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A9B972-43F5-47B1-A6D8-8A02D8ABE284}" type="datetime1">
              <a:rPr lang="fr-FR" smtClean="0"/>
              <a:t>23/11/2020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665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5401" y="1082823"/>
            <a:ext cx="9794928" cy="472294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13605" y="1160543"/>
            <a:ext cx="8913017" cy="47089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« </a:t>
            </a:r>
            <a:r>
              <a:rPr lang="fr-FR" sz="60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Balancetonuterus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 »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témoigne des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pires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violences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gynécologiques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obstétricales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N°3 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457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  <p:sndAc>
          <p:stSnd loop="1">
            <p:snd r:embed="rId3" name="Ennio Morricone  THE BAD AND THE UGLLY -MEME CHOSE.wav"/>
          </p:stSnd>
        </p:sndAc>
      </p:transition>
    </mc:Choice>
    <mc:Fallback>
      <p:transition spd="slow" advTm="12000">
        <p:wedge/>
        <p:sndAc>
          <p:stSnd loop="1">
            <p:snd r:embed="rId3" name="Ennio Morricone  THE BAD AND THE UGLLY -MEME CHO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1473" t="-25" r="-294" b="7935"/>
          <a:stretch/>
        </p:blipFill>
        <p:spPr>
          <a:xfrm>
            <a:off x="1305353" y="1085054"/>
            <a:ext cx="9620292" cy="47844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154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588" r="-260" b="8039"/>
          <a:stretch/>
        </p:blipFill>
        <p:spPr>
          <a:xfrm>
            <a:off x="3548099" y="1060812"/>
            <a:ext cx="5095802" cy="46755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0200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1983" y="1112917"/>
            <a:ext cx="5208033" cy="4732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848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5400" y="1083182"/>
            <a:ext cx="9794929" cy="46944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7889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117" r="-148" b="26548"/>
          <a:stretch/>
        </p:blipFill>
        <p:spPr>
          <a:xfrm>
            <a:off x="1940225" y="1086871"/>
            <a:ext cx="8311550" cy="47352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13502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1628" y="1075765"/>
            <a:ext cx="4728474" cy="47463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55511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4836" y="1089212"/>
            <a:ext cx="4710952" cy="47109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02305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6603" y="1082760"/>
            <a:ext cx="4771597" cy="47393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1250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9319" y="1062319"/>
            <a:ext cx="4755776" cy="47557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35774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7641" y="1089211"/>
            <a:ext cx="4750242" cy="47329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8134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7229" y="1113096"/>
            <a:ext cx="4657541" cy="46318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2735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1560" r="-201" b="18741"/>
          <a:stretch/>
        </p:blipFill>
        <p:spPr>
          <a:xfrm>
            <a:off x="1850270" y="1048871"/>
            <a:ext cx="8491460" cy="47732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1066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1388" y="1070648"/>
            <a:ext cx="4773706" cy="47122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10051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999" t="16618" r="126" b="27745"/>
          <a:stretch/>
        </p:blipFill>
        <p:spPr>
          <a:xfrm>
            <a:off x="2285999" y="1089212"/>
            <a:ext cx="7671250" cy="47329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17381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5176" y="1084571"/>
            <a:ext cx="4679577" cy="46709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2436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2114" y="1089213"/>
            <a:ext cx="4655316" cy="47329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40446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8281" y="1062535"/>
            <a:ext cx="4719919" cy="47284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9889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5388" y="1041306"/>
            <a:ext cx="9453283" cy="47350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9546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5400" y="1089212"/>
            <a:ext cx="9794929" cy="47062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94591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5401" y="1082823"/>
            <a:ext cx="9794928" cy="472294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23994" y="1182136"/>
            <a:ext cx="6737742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C’était</a:t>
            </a:r>
          </a:p>
          <a:p>
            <a:r>
              <a:rPr lang="fr-FR" sz="48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Balancetonuterus</a:t>
            </a:r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‘</a:t>
            </a:r>
          </a:p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témoigne des </a:t>
            </a:r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pires</a:t>
            </a:r>
          </a:p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violences</a:t>
            </a:r>
          </a:p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gynécologiques </a:t>
            </a:r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</a:t>
            </a:r>
          </a:p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obstétricales</a:t>
            </a:r>
            <a:endParaRPr lang="fr-FR" sz="4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0962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142</Words>
  <Application>Microsoft Office PowerPoint</Application>
  <PresentationFormat>Grand écran</PresentationFormat>
  <Paragraphs>95</Paragraphs>
  <Slides>21</Slides>
  <Notes>21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2020-11-07T17:11:44Z</dcterms:created>
  <dcterms:modified xsi:type="dcterms:W3CDTF">2020-11-23T02:53:27Z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