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9" r:id="rId4"/>
    <p:sldId id="260" r:id="rId5"/>
    <p:sldId id="261" r:id="rId6"/>
    <p:sldId id="264" r:id="rId7"/>
    <p:sldId id="258" r:id="rId8"/>
    <p:sldId id="266" r:id="rId9"/>
    <p:sldId id="262" r:id="rId10"/>
    <p:sldId id="263" r:id="rId11"/>
    <p:sldId id="265" r:id="rId12"/>
    <p:sldId id="268" r:id="rId13"/>
    <p:sldId id="267" r:id="rId14"/>
    <p:sldId id="269" r:id="rId15"/>
    <p:sldId id="272" r:id="rId16"/>
    <p:sldId id="270" r:id="rId17"/>
    <p:sldId id="273" r:id="rId18"/>
    <p:sldId id="274" r:id="rId19"/>
    <p:sldId id="275" r:id="rId20"/>
    <p:sldId id="276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Bh9uIKH1icQraCjk6NlGQ==" hashData="Ag1CcNeP3QPnYBlJJujEVMN4sserAD5cPOu5qgru4iUnghDFZaMr6F71eIQLBp6wWVJk+Vfv/SjHOHZKPva5N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D82812-1FA6-4C0A-AAC1-B5CBFDC4381E}" type="datetimeFigureOut">
              <a:rPr lang="fr-FR" smtClean="0"/>
              <a:t>23/11/2020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FBFEC1-951D-4E25-BB08-6D3ED8EFD0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27837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0958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81933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4376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25170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94720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7279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23976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6744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28030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39644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67832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59825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57955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4546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03444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601203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56903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81525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83514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BFEC1-951D-4E25-BB08-6D3ED8EFD09A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3567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52508-4F1E-4FA1-8414-332FFB092E33}" type="datetime1">
              <a:rPr lang="fr-FR" smtClean="0"/>
              <a:t>23/11/2020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221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A89B2-6B39-4F08-A5A5-C6605354916C}" type="datetime1">
              <a:rPr lang="fr-FR" smtClean="0"/>
              <a:t>23/11/2020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259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72C01-66BC-4769-B683-BCA62C9BAFDA}" type="datetime1">
              <a:rPr lang="fr-FR" smtClean="0"/>
              <a:t>23/11/2020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401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76D35-AEDF-4724-AB1F-3491A111B00D}" type="datetime1">
              <a:rPr lang="fr-FR" smtClean="0"/>
              <a:t>23/11/2020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467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20A81-3D87-4113-8DA0-B78D3ED246FA}" type="datetime1">
              <a:rPr lang="fr-FR" smtClean="0"/>
              <a:t>23/11/2020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305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FF7B6-FE09-4D70-AD93-81085FB2A464}" type="datetime1">
              <a:rPr lang="fr-FR" smtClean="0"/>
              <a:t>23/11/2020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002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60F29-8C54-4C49-9068-2E4136B55B51}" type="datetime1">
              <a:rPr lang="fr-FR" smtClean="0"/>
              <a:t>23/11/2020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9381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A1340-9F4A-4DB3-8833-2E47E9BEB71F}" type="datetime1">
              <a:rPr lang="fr-FR" smtClean="0"/>
              <a:t>23/11/2020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1393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2B611-C41B-4860-B058-D5B767AE2702}" type="datetime1">
              <a:rPr lang="fr-FR" smtClean="0"/>
              <a:t>23/11/2020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1627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B0BB3-69FE-45EA-B823-34A4265F00C4}" type="datetime1">
              <a:rPr lang="fr-FR" smtClean="0"/>
              <a:t>23/11/2020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4117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10C00-AEBD-4FF6-827C-AA6E328EE72B}" type="datetime1">
              <a:rPr lang="fr-FR" smtClean="0"/>
              <a:t>23/11/2020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5981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60000">
              <a:schemeClr val="accent1">
                <a:lumMod val="75000"/>
              </a:schemeClr>
            </a:gs>
            <a:gs pos="88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A9B972-43F5-47B1-A6D8-8A02D8ABE284}" type="datetime1">
              <a:rPr lang="fr-FR" smtClean="0"/>
              <a:t>23/11/2020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46308F-2521-4B7C-A596-5F25DCCA9D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665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5401" y="1082823"/>
            <a:ext cx="9794928" cy="472294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13605" y="1160543"/>
            <a:ext cx="8913017" cy="47089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« </a:t>
            </a:r>
            <a:r>
              <a:rPr lang="fr-FR" sz="60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Balancetonuterus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 »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témoigne des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pires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violences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gynécologiques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obstétricales </a:t>
            </a:r>
            <a:r>
              <a:rPr lang="fr-FR" sz="6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 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457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  <p:sndAc>
          <p:stSnd loop="1">
            <p:snd r:embed="rId3" name="Ennio Morricone  THE BAD AND THE UGLLY -MEME CHOSE.wav"/>
          </p:stSnd>
        </p:sndAc>
      </p:transition>
    </mc:Choice>
    <mc:Fallback>
      <p:transition spd="slow" advTm="12000">
        <p:wedge/>
        <p:sndAc>
          <p:stSnd loop="1">
            <p:snd r:embed="rId3" name="Ennio Morricone  THE BAD AND THE UGLLY -MEME CHO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1473" t="-25" r="-294" b="7935"/>
          <a:stretch/>
        </p:blipFill>
        <p:spPr>
          <a:xfrm>
            <a:off x="1305353" y="1085054"/>
            <a:ext cx="9620292" cy="47844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154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588" r="-260" b="8039"/>
          <a:stretch/>
        </p:blipFill>
        <p:spPr>
          <a:xfrm>
            <a:off x="3548099" y="1060812"/>
            <a:ext cx="5095802" cy="46755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020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1983" y="1112917"/>
            <a:ext cx="5208033" cy="4732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848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5400" y="1083182"/>
            <a:ext cx="9794929" cy="46944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7889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4494" y="1072110"/>
            <a:ext cx="4662635" cy="47137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3502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8436" y="1075765"/>
            <a:ext cx="9051180" cy="47463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55511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6212" y="1089212"/>
            <a:ext cx="4732903" cy="47329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2305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1729" y="1084729"/>
            <a:ext cx="4737387" cy="47373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1250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2071" y="1073681"/>
            <a:ext cx="4679576" cy="47839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35774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1388" y="1075072"/>
            <a:ext cx="4787153" cy="47255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8134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266" r="-271" b="21716"/>
          <a:stretch/>
        </p:blipFill>
        <p:spPr>
          <a:xfrm>
            <a:off x="2003754" y="1069271"/>
            <a:ext cx="8184491" cy="47194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2735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1047" y="1071920"/>
            <a:ext cx="4814047" cy="47495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1066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4835" y="1090986"/>
            <a:ext cx="4733365" cy="46849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10051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1729" y="1084729"/>
            <a:ext cx="4737387" cy="47373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2436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3700" b="22080"/>
          <a:stretch/>
        </p:blipFill>
        <p:spPr>
          <a:xfrm>
            <a:off x="1669457" y="1069385"/>
            <a:ext cx="8853085" cy="48001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17381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5282" y="1093905"/>
            <a:ext cx="7073154" cy="47180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0446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5388" y="1041306"/>
            <a:ext cx="9453283" cy="47350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9546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5400" y="1089212"/>
            <a:ext cx="9794929" cy="47062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94591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647054"/>
            <a:ext cx="10740325" cy="5563891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rgbClr val="92D050"/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97491"/>
            <a:ext cx="2743200" cy="365125"/>
          </a:xfrm>
        </p:spPr>
        <p:txBody>
          <a:bodyPr/>
          <a:lstStyle/>
          <a:p>
            <a:fld id="{D44FBC58-3907-4F30-ADC3-F386BFB05D0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23/11/2020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5401" y="1082823"/>
            <a:ext cx="9794928" cy="472294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7129" y="6215033"/>
            <a:ext cx="2743200" cy="365125"/>
          </a:xfrm>
        </p:spPr>
        <p:txBody>
          <a:bodyPr/>
          <a:lstStyle/>
          <a:p>
            <a:fld id="{1646308F-2521-4B7C-A596-5F25DCCA9DAD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23994" y="1182136"/>
            <a:ext cx="6737742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C’était</a:t>
            </a:r>
          </a:p>
          <a:p>
            <a:r>
              <a:rPr lang="fr-FR" sz="48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Balancetonuterus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‘</a:t>
            </a: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témoigne des 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pires</a:t>
            </a: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violences</a:t>
            </a: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gynécologiques 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</a:t>
            </a: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obstétricales</a:t>
            </a:r>
            <a:endParaRPr lang="fr-FR" sz="4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0962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136</Words>
  <Application>Microsoft Office PowerPoint</Application>
  <PresentationFormat>Grand écran</PresentationFormat>
  <Paragraphs>91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2020-11-07T17:11:44Z</dcterms:created>
  <dcterms:modified xsi:type="dcterms:W3CDTF">2020-11-23T02:40:41Z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