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9" r:id="rId4"/>
    <p:sldId id="260" r:id="rId5"/>
    <p:sldId id="261" r:id="rId6"/>
    <p:sldId id="264" r:id="rId7"/>
    <p:sldId id="258" r:id="rId8"/>
    <p:sldId id="266" r:id="rId9"/>
    <p:sldId id="262" r:id="rId10"/>
    <p:sldId id="263" r:id="rId11"/>
    <p:sldId id="265" r:id="rId12"/>
    <p:sldId id="268" r:id="rId13"/>
    <p:sldId id="267" r:id="rId14"/>
    <p:sldId id="269" r:id="rId15"/>
    <p:sldId id="270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BzDNPy04sQ64v4XOne+nQ==" hashData="NLS/IxNI/SLiIsC1M2a2RjPRgPE82u3Fl2gDzZ5WNhCIoLn790JsALQgXCwvEim51xFUXSi552nj1luS/8Yn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82812-1FA6-4C0A-AAC1-B5CBFDC4381E}" type="datetimeFigureOut">
              <a:rPr lang="fr-FR" smtClean="0"/>
              <a:t>23/11/2020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BFEC1-951D-4E25-BB08-6D3ED8EFD0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783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095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193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4376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5170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472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7279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3976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674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803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9644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7832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9825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955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54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0120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3444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6903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152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3514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567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508-4F1E-4FA1-8414-332FFB092E33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2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A89B2-6B39-4F08-A5A5-C6605354916C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59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72C01-66BC-4769-B683-BCA62C9BAFDA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40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76D35-AEDF-4724-AB1F-3491A111B00D}" type="datetime1">
              <a:rPr lang="fr-FR" smtClean="0"/>
              <a:t>23/11/2020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46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0A81-3D87-4113-8DA0-B78D3ED246FA}" type="datetime1">
              <a:rPr lang="fr-FR" smtClean="0"/>
              <a:t>23/11/2020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30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FF7B6-FE09-4D70-AD93-81085FB2A464}" type="datetime1">
              <a:rPr lang="fr-FR" smtClean="0"/>
              <a:t>23/11/2020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02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60F29-8C54-4C49-9068-2E4136B55B51}" type="datetime1">
              <a:rPr lang="fr-FR" smtClean="0"/>
              <a:t>23/11/2020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38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A1340-9F4A-4DB3-8833-2E47E9BEB71F}" type="datetime1">
              <a:rPr lang="fr-FR" smtClean="0"/>
              <a:t>23/11/2020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39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2B611-C41B-4860-B058-D5B767AE2702}" type="datetime1">
              <a:rPr lang="fr-FR" smtClean="0"/>
              <a:t>23/11/2020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62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0BB3-69FE-45EA-B823-34A4265F00C4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11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10C00-AEBD-4FF6-827C-AA6E328EE72B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98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60000">
              <a:schemeClr val="accent1">
                <a:lumMod val="75000"/>
              </a:schemeClr>
            </a:gs>
            <a:gs pos="88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9B972-43F5-47B1-A6D8-8A02D8ABE284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65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401" y="1082823"/>
            <a:ext cx="9794928" cy="47229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3605" y="1160543"/>
            <a:ext cx="8913017" cy="4708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 </a:t>
            </a:r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Balancetonuterus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 »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témoigne des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pires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violences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gynécologiques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obstétricales N°1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57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  <p:sndAc>
          <p:stSnd loop="1">
            <p:snd r:embed="rId3" name="Ennio Morricone  THE BAD AND THE UGLLY -MEME CHOSE.wav"/>
          </p:stSnd>
        </p:sndAc>
      </p:transition>
    </mc:Choice>
    <mc:Fallback>
      <p:transition spd="slow" advTm="12000">
        <p:wedge/>
        <p:sndAc>
          <p:stSnd loop="1">
            <p:snd r:embed="rId3" name="Ennio Morricone  THE BAD AND THE UGLLY -MEME CH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473" t="-25" r="-294" b="7935"/>
          <a:stretch/>
        </p:blipFill>
        <p:spPr>
          <a:xfrm>
            <a:off x="1305353" y="1085054"/>
            <a:ext cx="9620292" cy="4784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15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588" r="-260" b="8039"/>
          <a:stretch/>
        </p:blipFill>
        <p:spPr>
          <a:xfrm>
            <a:off x="3548099" y="1060812"/>
            <a:ext cx="5095802" cy="4675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020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983" y="1112917"/>
            <a:ext cx="5208033" cy="473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84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083182"/>
            <a:ext cx="9794929" cy="4694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889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1530" y="1092402"/>
            <a:ext cx="8001000" cy="46982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350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4835" y="1062536"/>
            <a:ext cx="4733365" cy="47419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551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1035" r="-31" b="20548"/>
          <a:stretch/>
        </p:blipFill>
        <p:spPr>
          <a:xfrm>
            <a:off x="2025661" y="1089212"/>
            <a:ext cx="8188089" cy="4732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230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425" y="1062308"/>
            <a:ext cx="4750775" cy="4759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1250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534" r="-757" b="22026"/>
          <a:stretch/>
        </p:blipFill>
        <p:spPr>
          <a:xfrm>
            <a:off x="1737448" y="1062318"/>
            <a:ext cx="8839624" cy="4759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77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5936" y="1096165"/>
            <a:ext cx="4640127" cy="4665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13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8341" r="-1455" b="24438"/>
          <a:stretch/>
        </p:blipFill>
        <p:spPr>
          <a:xfrm>
            <a:off x="2056010" y="1099470"/>
            <a:ext cx="8079980" cy="4746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273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729" y="1084729"/>
            <a:ext cx="4737387" cy="4737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106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0531" r="-766" b="21279"/>
          <a:stretch/>
        </p:blipFill>
        <p:spPr>
          <a:xfrm>
            <a:off x="2084294" y="1089212"/>
            <a:ext cx="8117759" cy="4687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005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0541" y="1089884"/>
            <a:ext cx="8982636" cy="47158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73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729" y="1089213"/>
            <a:ext cx="4658704" cy="4709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43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729" y="1084729"/>
            <a:ext cx="4737387" cy="4737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44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388" y="1041306"/>
            <a:ext cx="9453283" cy="4735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9546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089212"/>
            <a:ext cx="9794929" cy="4706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45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1" y="1082823"/>
            <a:ext cx="9794928" cy="47229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23994" y="1182136"/>
            <a:ext cx="673774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Balancetonuterus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‘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témoigne des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pires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violences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gynécologiques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obstétricales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962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136</Words>
  <Application>Microsoft Office PowerPoint</Application>
  <PresentationFormat>Grand écran</PresentationFormat>
  <Paragraphs>91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2020-11-07T17:11:44Z</dcterms:created>
  <dcterms:modified xsi:type="dcterms:W3CDTF">2020-11-23T02:24:23Z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