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70" r:id="rId2"/>
    <p:sldId id="264" r:id="rId3"/>
    <p:sldId id="256" r:id="rId4"/>
    <p:sldId id="262" r:id="rId5"/>
    <p:sldId id="265" r:id="rId6"/>
    <p:sldId id="258" r:id="rId7"/>
    <p:sldId id="260" r:id="rId8"/>
    <p:sldId id="259" r:id="rId9"/>
    <p:sldId id="257" r:id="rId10"/>
    <p:sldId id="261" r:id="rId11"/>
    <p:sldId id="263" r:id="rId12"/>
    <p:sldId id="266" r:id="rId13"/>
    <p:sldId id="268" r:id="rId14"/>
    <p:sldId id="267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M3ipTM5AngeCqOylEY4sw==" hashData="bI8WYMmVzJ5VqKrN3aAf4ys8l9D3XyIzbV4VollSqNIis0+f9g964CIwwvbRblHBpLdhZokgvfo7xKDBjepLv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3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7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C8DF2-7BD2-4268-BA17-7AC25166EF52}" type="datetimeFigureOut">
              <a:rPr lang="fr-FR" smtClean="0"/>
              <a:t>31/05/2020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AC533-80D9-4113-A957-8F25CCA5513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6933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4201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7781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126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322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38391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694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718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3649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1573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36038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0672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6573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13925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6738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8633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9AC533-80D9-4113-A957-8F25CCA55136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21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8F4BD5-14CA-4446-B858-E59B9C8FA97B}" type="datetime1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5480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4A11C-E79A-40E5-AC5C-02CB9816C03C}" type="datetime1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0304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C3FF42-574F-4A93-B1DF-1115E895F31B}" type="datetime1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900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7944E-B12F-461B-9B9B-A482EAE362A3}" type="datetime1">
              <a:rPr lang="fr-FR" smtClean="0"/>
              <a:t>31/05/2020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9453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39793D-83B5-40C7-BAA5-DD98B35531B9}" type="datetime1">
              <a:rPr lang="fr-FR" smtClean="0"/>
              <a:t>31/05/2020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319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0F43A-D5B3-4A99-924F-1F8ABC739141}" type="datetime1">
              <a:rPr lang="fr-FR" smtClean="0"/>
              <a:t>31/05/2020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6372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4BF72-60FD-4A6B-9FB9-61033A175AA4}" type="datetime1">
              <a:rPr lang="fr-FR" smtClean="0"/>
              <a:t>31/05/2020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486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70556-4E3C-4EBE-B18B-C2C6162BA0D2}" type="datetime1">
              <a:rPr lang="fr-FR" smtClean="0"/>
              <a:t>31/05/2020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5584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38E4A-AA2E-4232-97E3-D26AD366696D}" type="datetime1">
              <a:rPr lang="fr-FR" smtClean="0"/>
              <a:t>31/05/2020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8078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00EA2-8260-4E41-93A2-47DBE5B9C438}" type="datetime1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9596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70BDC-E48F-409E-9028-B392C726FE26}" type="datetime1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700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accent1">
                <a:lumMod val="5000"/>
                <a:lumOff val="95000"/>
              </a:schemeClr>
            </a:gs>
            <a:gs pos="72000">
              <a:srgbClr val="15181B"/>
            </a:gs>
            <a:gs pos="99000">
              <a:srgbClr val="FFC000"/>
            </a:gs>
            <a:gs pos="89000">
              <a:schemeClr val="accent6">
                <a:lumMod val="60000"/>
                <a:lumOff val="40000"/>
              </a:schemeClr>
            </a:gs>
            <a:gs pos="66000">
              <a:schemeClr val="tx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44D38-9C3B-46E7-856B-6403DB478056}" type="datetime1">
              <a:rPr lang="fr-FR" smtClean="0"/>
              <a:t>31/05/2020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12E25-1BFC-41DA-9FD8-FB79B4A948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9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9479" y="1086464"/>
            <a:ext cx="9573042" cy="466579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3620" y="1716355"/>
            <a:ext cx="5035732" cy="4035902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6081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  <p:sndAc>
          <p:stSnd loop="1">
            <p:snd r:embed="rId3" name="plein_les_yeux_358__O_11_2_11_001.wav"/>
          </p:stSnd>
        </p:sndAc>
      </p:transition>
    </mc:Choice>
    <mc:Fallback xmlns="">
      <p:transition spd="slow" advTm="17000">
        <p:fade/>
        <p:sndAc>
          <p:stSnd loop="1">
            <p:snd r:embed="rId6" name="plein_les_yeux_358__O_11_2_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0673" y="1097927"/>
            <a:ext cx="8630653" cy="46621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73159" y="1097927"/>
            <a:ext cx="86166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Avec tes yeux de Biche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2886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4367" y="999640"/>
            <a:ext cx="9686440" cy="47512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1012664" y="2187541"/>
            <a:ext cx="1013764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T</a:t>
            </a:r>
            <a:r>
              <a:rPr lang="fr-FR" sz="13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on regard</a:t>
            </a:r>
            <a:endParaRPr lang="fr-FR" sz="13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59702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17" b="5215"/>
          <a:stretch/>
        </p:blipFill>
        <p:spPr>
          <a:xfrm>
            <a:off x="2175233" y="1114603"/>
            <a:ext cx="7812505" cy="46287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992130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6083" y="1099953"/>
            <a:ext cx="9015663" cy="46914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7338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7957" y="1047014"/>
            <a:ext cx="9320463" cy="46912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09852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7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3782" y="1112970"/>
            <a:ext cx="8229601" cy="4629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353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8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9" b="12542"/>
          <a:stretch/>
        </p:blipFill>
        <p:spPr>
          <a:xfrm>
            <a:off x="2165684" y="1157710"/>
            <a:ext cx="7863660" cy="45853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5858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9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84680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7288" y="1115734"/>
            <a:ext cx="8322590" cy="4623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385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10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5596" y="1119323"/>
            <a:ext cx="5431780" cy="4619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4913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11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9690" y="1137272"/>
            <a:ext cx="8228195" cy="45971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41176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12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07" b="9799"/>
          <a:stretch/>
        </p:blipFill>
        <p:spPr>
          <a:xfrm>
            <a:off x="2345078" y="1079615"/>
            <a:ext cx="7501843" cy="46987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94026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13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1095" y="1102253"/>
            <a:ext cx="8309810" cy="46534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134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14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5" b="9799"/>
          <a:stretch/>
        </p:blipFill>
        <p:spPr>
          <a:xfrm>
            <a:off x="2442359" y="1127730"/>
            <a:ext cx="7307282" cy="46025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3939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15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8960" y="1071628"/>
            <a:ext cx="9545052" cy="46111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46288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5714" y="580571"/>
            <a:ext cx="10711544" cy="5689600"/>
          </a:xfrm>
          <a:prstGeom prst="roundRect">
            <a:avLst/>
          </a:prstGeom>
          <a:noFill/>
          <a:ln w="952500" cmpd="thickThin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  <a:round/>
          </a:ln>
          <a:effectLst>
            <a:glow rad="127000">
              <a:schemeClr val="bg1">
                <a:lumMod val="50000"/>
                <a:alpha val="89000"/>
              </a:schemeClr>
            </a:glow>
            <a:softEdge rad="889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à coins arrondis 4"/>
          <p:cNvSpPr/>
          <p:nvPr/>
        </p:nvSpPr>
        <p:spPr>
          <a:xfrm>
            <a:off x="551543" y="417285"/>
            <a:ext cx="11059886" cy="6023429"/>
          </a:xfrm>
          <a:prstGeom prst="roundRect">
            <a:avLst/>
          </a:prstGeom>
          <a:noFill/>
          <a:ln w="381000">
            <a:gradFill flip="none" rotWithShape="1">
              <a:gsLst>
                <a:gs pos="100000">
                  <a:srgbClr val="FFFF00"/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rgbClr val="FF0000"/>
                </a:gs>
                <a:gs pos="95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754742" y="6215969"/>
            <a:ext cx="2743200" cy="365125"/>
          </a:xfrm>
        </p:spPr>
        <p:txBody>
          <a:bodyPr/>
          <a:lstStyle/>
          <a:p>
            <a:fld id="{6BE19B25-5C2E-4705-8802-8944C6CBD050}" type="datetime1">
              <a:rPr lang="fr-FR" sz="2800" b="1" smtClean="0">
                <a:solidFill>
                  <a:srgbClr val="FF0000"/>
                </a:solidFill>
              </a:rPr>
              <a:t>31/05/2020</a:t>
            </a:fld>
            <a:endParaRPr lang="fr-FR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874" y="1120221"/>
            <a:ext cx="9272337" cy="463889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258151"/>
            <a:ext cx="4114800" cy="365125"/>
          </a:xfrm>
        </p:spPr>
        <p:txBody>
          <a:bodyPr/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PPS Lande 2020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138558" y="6258150"/>
            <a:ext cx="2743200" cy="365125"/>
          </a:xfrm>
        </p:spPr>
        <p:txBody>
          <a:bodyPr/>
          <a:lstStyle/>
          <a:p>
            <a:fld id="{6E612E25-1BFC-41DA-9FD8-FB79B4A948EF}" type="slidenum">
              <a:rPr lang="fr-FR" sz="3200" b="1" smtClean="0">
                <a:solidFill>
                  <a:srgbClr val="FF0000"/>
                </a:solidFill>
              </a:rPr>
              <a:t>16</a:t>
            </a:fld>
            <a:endParaRPr lang="fr-FR" sz="3200" b="1" dirty="0">
              <a:solidFill>
                <a:srgbClr val="FF0000"/>
              </a:solidFill>
            </a:endParaRPr>
          </a:p>
        </p:txBody>
      </p:sp>
      <p:sp>
        <p:nvSpPr>
          <p:cNvPr id="9" name="Rectangle à coins arrondis 8"/>
          <p:cNvSpPr/>
          <p:nvPr/>
        </p:nvSpPr>
        <p:spPr>
          <a:xfrm>
            <a:off x="551544" y="417285"/>
            <a:ext cx="11059886" cy="6023429"/>
          </a:xfrm>
          <a:prstGeom prst="roundRect">
            <a:avLst/>
          </a:prstGeom>
          <a:noFill/>
          <a:ln w="10160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/>
          <p:cNvSpPr/>
          <p:nvPr/>
        </p:nvSpPr>
        <p:spPr>
          <a:xfrm>
            <a:off x="723408" y="1794676"/>
            <a:ext cx="1074518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C’était </a:t>
            </a:r>
          </a:p>
          <a:p>
            <a:pPr algn="ctr"/>
            <a:r>
              <a:rPr lang="fr-FR" sz="13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odoni MT Black" panose="02070A03080606020203" pitchFamily="18" charset="0"/>
              </a:rPr>
              <a:t>Ton Regard</a:t>
            </a:r>
          </a:p>
        </p:txBody>
      </p:sp>
    </p:spTree>
    <p:extLst>
      <p:ext uri="{BB962C8B-B14F-4D97-AF65-F5344CB8AC3E}">
        <p14:creationId xmlns:p14="http://schemas.microsoft.com/office/powerpoint/2010/main" val="749679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750" advTm="17000">
        <p15:prstTrans prst="pageCurlDouble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9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106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Bodoni MT Black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2020-04-17T12:27:46Z</dcterms:created>
  <dcterms:modified xsi:type="dcterms:W3CDTF">2020-05-31T08:46:15Z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