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wav" ContentType="audio/x-wav"/>
  <Override PartName="/ppt/presentation.xml" ContentType="application/vnd.openxmlformats-officedocument.presentationml.slideshow.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27"/>
  </p:notesMasterIdLst>
  <p:sldIdLst>
    <p:sldId id="256" r:id="rId2"/>
    <p:sldId id="257" r:id="rId3"/>
    <p:sldId id="260" r:id="rId4"/>
    <p:sldId id="258" r:id="rId5"/>
    <p:sldId id="259" r:id="rId6"/>
    <p:sldId id="265" r:id="rId7"/>
    <p:sldId id="261" r:id="rId8"/>
    <p:sldId id="262" r:id="rId9"/>
    <p:sldId id="263" r:id="rId10"/>
    <p:sldId id="264" r:id="rId11"/>
    <p:sldId id="266" r:id="rId12"/>
    <p:sldId id="267" r:id="rId13"/>
    <p:sldId id="268" r:id="rId14"/>
    <p:sldId id="269" r:id="rId15"/>
    <p:sldId id="270" r:id="rId16"/>
    <p:sldId id="271" r:id="rId17"/>
    <p:sldId id="272" r:id="rId18"/>
    <p:sldId id="273" r:id="rId19"/>
    <p:sldId id="274" r:id="rId20"/>
    <p:sldId id="275" r:id="rId21"/>
    <p:sldId id="276" r:id="rId22"/>
    <p:sldId id="277" r:id="rId23"/>
    <p:sldId id="278" r:id="rId24"/>
    <p:sldId id="288" r:id="rId25"/>
    <p:sldId id="289" r:id="rId26"/>
  </p:sldIdLst>
  <p:sldSz cx="12192000" cy="6858000"/>
  <p:notesSz cx="6858000" cy="9144000"/>
  <p:defaultText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AES" cryptAlgorithmClass="hash" cryptAlgorithmType="typeAny" cryptAlgorithmSid="14" spinCount="100000" saltData="RGTDtCZFOlGzlZMiO7pMlg==" hashData="EDjaLy8ZZa2uPwx/12+EEBK4UwhuKWYOvOymkKIG8OsBRbUfp4jE5NRiDY2tIetWXxb57gRQ5gw2Y9rXHuizsA=="/>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20000" autoAdjust="0"/>
    <p:restoredTop sz="94660"/>
  </p:normalViewPr>
  <p:slideViewPr>
    <p:cSldViewPr snapToGrid="0" showGuides="1">
      <p:cViewPr varScale="1">
        <p:scale>
          <a:sx n="75" d="100"/>
          <a:sy n="75" d="100"/>
        </p:scale>
        <p:origin x="252" y="54"/>
      </p:cViewPr>
      <p:guideLst>
        <p:guide orient="horz" pos="2160"/>
        <p:guide pos="3840"/>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 Type="http://schemas.openxmlformats.org/officeDocument/2006/relationships/slide" Target="slides/slide2.xml"/><Relationship Id="rId21" Type="http://schemas.openxmlformats.org/officeDocument/2006/relationships/slide" Target="slides/slide20.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presProps" Target="presProps.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tableStyles" Target="tableStyle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notesMaster" Target="notesMasters/notesMaster1.xml"/><Relationship Id="rId30" Type="http://schemas.openxmlformats.org/officeDocument/2006/relationships/theme" Target="theme/them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Espace réservé de l'en-tête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fr-FR"/>
          </a:p>
        </p:txBody>
      </p:sp>
      <p:sp>
        <p:nvSpPr>
          <p:cNvPr id="3" name="Espace réservé de la date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8E008CEF-2767-4527-8C56-614BD127CBC2}" type="datetimeFigureOut">
              <a:rPr lang="fr-FR" smtClean="0"/>
              <a:t>11/12/2020</a:t>
            </a:fld>
            <a:endParaRPr lang="fr-FR"/>
          </a:p>
        </p:txBody>
      </p:sp>
      <p:sp>
        <p:nvSpPr>
          <p:cNvPr id="4" name="Espace réservé de l'image des diapositives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fr-FR"/>
          </a:p>
        </p:txBody>
      </p:sp>
      <p:sp>
        <p:nvSpPr>
          <p:cNvPr id="5" name="Espace réservé des commentaires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6" name="Espace réservé du pied de page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fr-FR"/>
          </a:p>
        </p:txBody>
      </p:sp>
      <p:sp>
        <p:nvSpPr>
          <p:cNvPr id="7" name="Espace réservé du numéro de diapositive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7245B21C-C3B2-429C-8EC3-A096B01DC9EB}" type="slidenum">
              <a:rPr lang="fr-FR" smtClean="0"/>
              <a:t>‹N°›</a:t>
            </a:fld>
            <a:endParaRPr lang="fr-FR"/>
          </a:p>
        </p:txBody>
      </p:sp>
    </p:spTree>
    <p:extLst>
      <p:ext uri="{BB962C8B-B14F-4D97-AF65-F5344CB8AC3E}">
        <p14:creationId xmlns:p14="http://schemas.microsoft.com/office/powerpoint/2010/main" val="598498496"/>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a:t>
            </a:fld>
            <a:endParaRPr lang="fr-FR"/>
          </a:p>
        </p:txBody>
      </p:sp>
    </p:spTree>
    <p:extLst>
      <p:ext uri="{BB962C8B-B14F-4D97-AF65-F5344CB8AC3E}">
        <p14:creationId xmlns:p14="http://schemas.microsoft.com/office/powerpoint/2010/main" val="844692549"/>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a:t>
            </a:fld>
            <a:endParaRPr lang="fr-FR"/>
          </a:p>
        </p:txBody>
      </p:sp>
    </p:spTree>
    <p:extLst>
      <p:ext uri="{BB962C8B-B14F-4D97-AF65-F5344CB8AC3E}">
        <p14:creationId xmlns:p14="http://schemas.microsoft.com/office/powerpoint/2010/main" val="12464361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3</a:t>
            </a:fld>
            <a:endParaRPr lang="fr-FR"/>
          </a:p>
        </p:txBody>
      </p:sp>
    </p:spTree>
    <p:extLst>
      <p:ext uri="{BB962C8B-B14F-4D97-AF65-F5344CB8AC3E}">
        <p14:creationId xmlns:p14="http://schemas.microsoft.com/office/powerpoint/2010/main" val="353687082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4</a:t>
            </a:fld>
            <a:endParaRPr lang="fr-FR"/>
          </a:p>
        </p:txBody>
      </p:sp>
    </p:spTree>
    <p:extLst>
      <p:ext uri="{BB962C8B-B14F-4D97-AF65-F5344CB8AC3E}">
        <p14:creationId xmlns:p14="http://schemas.microsoft.com/office/powerpoint/2010/main" val="1079021529"/>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5</a:t>
            </a:fld>
            <a:endParaRPr lang="fr-FR"/>
          </a:p>
        </p:txBody>
      </p:sp>
    </p:spTree>
    <p:extLst>
      <p:ext uri="{BB962C8B-B14F-4D97-AF65-F5344CB8AC3E}">
        <p14:creationId xmlns:p14="http://schemas.microsoft.com/office/powerpoint/2010/main" val="288310492"/>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6</a:t>
            </a:fld>
            <a:endParaRPr lang="fr-FR"/>
          </a:p>
        </p:txBody>
      </p:sp>
    </p:spTree>
    <p:extLst>
      <p:ext uri="{BB962C8B-B14F-4D97-AF65-F5344CB8AC3E}">
        <p14:creationId xmlns:p14="http://schemas.microsoft.com/office/powerpoint/2010/main" val="2699935861"/>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7</a:t>
            </a:fld>
            <a:endParaRPr lang="fr-FR"/>
          </a:p>
        </p:txBody>
      </p:sp>
    </p:spTree>
    <p:extLst>
      <p:ext uri="{BB962C8B-B14F-4D97-AF65-F5344CB8AC3E}">
        <p14:creationId xmlns:p14="http://schemas.microsoft.com/office/powerpoint/2010/main" val="3472264493"/>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8</a:t>
            </a:fld>
            <a:endParaRPr lang="fr-FR"/>
          </a:p>
        </p:txBody>
      </p:sp>
    </p:spTree>
    <p:extLst>
      <p:ext uri="{BB962C8B-B14F-4D97-AF65-F5344CB8AC3E}">
        <p14:creationId xmlns:p14="http://schemas.microsoft.com/office/powerpoint/2010/main" val="170585980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9</a:t>
            </a:fld>
            <a:endParaRPr lang="fr-FR"/>
          </a:p>
        </p:txBody>
      </p:sp>
    </p:spTree>
    <p:extLst>
      <p:ext uri="{BB962C8B-B14F-4D97-AF65-F5344CB8AC3E}">
        <p14:creationId xmlns:p14="http://schemas.microsoft.com/office/powerpoint/2010/main" val="663576295"/>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10</a:t>
            </a:fld>
            <a:endParaRPr lang="fr-FR"/>
          </a:p>
        </p:txBody>
      </p:sp>
    </p:spTree>
    <p:extLst>
      <p:ext uri="{BB962C8B-B14F-4D97-AF65-F5344CB8AC3E}">
        <p14:creationId xmlns:p14="http://schemas.microsoft.com/office/powerpoint/2010/main" val="3924131130"/>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11</a:t>
            </a:fld>
            <a:endParaRPr lang="fr-FR"/>
          </a:p>
        </p:txBody>
      </p:sp>
    </p:spTree>
    <p:extLst>
      <p:ext uri="{BB962C8B-B14F-4D97-AF65-F5344CB8AC3E}">
        <p14:creationId xmlns:p14="http://schemas.microsoft.com/office/powerpoint/2010/main" val="71338897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12</a:t>
            </a:fld>
            <a:endParaRPr lang="fr-FR"/>
          </a:p>
        </p:txBody>
      </p:sp>
    </p:spTree>
    <p:extLst>
      <p:ext uri="{BB962C8B-B14F-4D97-AF65-F5344CB8AC3E}">
        <p14:creationId xmlns:p14="http://schemas.microsoft.com/office/powerpoint/2010/main" val="1856088923"/>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13</a:t>
            </a:fld>
            <a:endParaRPr lang="fr-FR"/>
          </a:p>
        </p:txBody>
      </p:sp>
    </p:spTree>
    <p:extLst>
      <p:ext uri="{BB962C8B-B14F-4D97-AF65-F5344CB8AC3E}">
        <p14:creationId xmlns:p14="http://schemas.microsoft.com/office/powerpoint/2010/main" val="275555240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14</a:t>
            </a:fld>
            <a:endParaRPr lang="fr-FR"/>
          </a:p>
        </p:txBody>
      </p:sp>
    </p:spTree>
    <p:extLst>
      <p:ext uri="{BB962C8B-B14F-4D97-AF65-F5344CB8AC3E}">
        <p14:creationId xmlns:p14="http://schemas.microsoft.com/office/powerpoint/2010/main" val="3614172816"/>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15</a:t>
            </a:fld>
            <a:endParaRPr lang="fr-FR"/>
          </a:p>
        </p:txBody>
      </p:sp>
    </p:spTree>
    <p:extLst>
      <p:ext uri="{BB962C8B-B14F-4D97-AF65-F5344CB8AC3E}">
        <p14:creationId xmlns:p14="http://schemas.microsoft.com/office/powerpoint/2010/main" val="3539065828"/>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16</a:t>
            </a:fld>
            <a:endParaRPr lang="fr-FR"/>
          </a:p>
        </p:txBody>
      </p:sp>
    </p:spTree>
    <p:extLst>
      <p:ext uri="{BB962C8B-B14F-4D97-AF65-F5344CB8AC3E}">
        <p14:creationId xmlns:p14="http://schemas.microsoft.com/office/powerpoint/2010/main" val="2597450400"/>
      </p:ext>
    </p:extLst>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17</a:t>
            </a:fld>
            <a:endParaRPr lang="fr-FR"/>
          </a:p>
        </p:txBody>
      </p:sp>
    </p:spTree>
    <p:extLst>
      <p:ext uri="{BB962C8B-B14F-4D97-AF65-F5344CB8AC3E}">
        <p14:creationId xmlns:p14="http://schemas.microsoft.com/office/powerpoint/2010/main" val="1226464153"/>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18</a:t>
            </a:fld>
            <a:endParaRPr lang="fr-FR"/>
          </a:p>
        </p:txBody>
      </p:sp>
    </p:spTree>
    <p:extLst>
      <p:ext uri="{BB962C8B-B14F-4D97-AF65-F5344CB8AC3E}">
        <p14:creationId xmlns:p14="http://schemas.microsoft.com/office/powerpoint/2010/main" val="2824139687"/>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19</a:t>
            </a:fld>
            <a:endParaRPr lang="fr-FR"/>
          </a:p>
        </p:txBody>
      </p:sp>
    </p:spTree>
    <p:extLst>
      <p:ext uri="{BB962C8B-B14F-4D97-AF65-F5344CB8AC3E}">
        <p14:creationId xmlns:p14="http://schemas.microsoft.com/office/powerpoint/2010/main" val="4263220980"/>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20</a:t>
            </a:fld>
            <a:endParaRPr lang="fr-FR"/>
          </a:p>
        </p:txBody>
      </p:sp>
    </p:spTree>
    <p:extLst>
      <p:ext uri="{BB962C8B-B14F-4D97-AF65-F5344CB8AC3E}">
        <p14:creationId xmlns:p14="http://schemas.microsoft.com/office/powerpoint/2010/main" val="1370811322"/>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21</a:t>
            </a:fld>
            <a:endParaRPr lang="fr-FR"/>
          </a:p>
        </p:txBody>
      </p:sp>
    </p:spTree>
    <p:extLst>
      <p:ext uri="{BB962C8B-B14F-4D97-AF65-F5344CB8AC3E}">
        <p14:creationId xmlns:p14="http://schemas.microsoft.com/office/powerpoint/2010/main" val="795339798"/>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22</a:t>
            </a:fld>
            <a:endParaRPr lang="fr-FR"/>
          </a:p>
        </p:txBody>
      </p:sp>
    </p:spTree>
    <p:extLst>
      <p:ext uri="{BB962C8B-B14F-4D97-AF65-F5344CB8AC3E}">
        <p14:creationId xmlns:p14="http://schemas.microsoft.com/office/powerpoint/2010/main" val="386011834"/>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23</a:t>
            </a:fld>
            <a:endParaRPr lang="fr-FR"/>
          </a:p>
        </p:txBody>
      </p:sp>
    </p:spTree>
    <p:extLst>
      <p:ext uri="{BB962C8B-B14F-4D97-AF65-F5344CB8AC3E}">
        <p14:creationId xmlns:p14="http://schemas.microsoft.com/office/powerpoint/2010/main" val="259830128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24</a:t>
            </a:fld>
            <a:endParaRPr lang="fr-FR"/>
          </a:p>
        </p:txBody>
      </p:sp>
    </p:spTree>
    <p:extLst>
      <p:ext uri="{BB962C8B-B14F-4D97-AF65-F5344CB8AC3E}">
        <p14:creationId xmlns:p14="http://schemas.microsoft.com/office/powerpoint/2010/main" val="2667968634"/>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Espace réservé de l'image des diapositives 1"/>
          <p:cNvSpPr>
            <a:spLocks noGrp="1" noRot="1" noChangeAspect="1"/>
          </p:cNvSpPr>
          <p:nvPr>
            <p:ph type="sldImg"/>
          </p:nvPr>
        </p:nvSpPr>
        <p:spPr/>
      </p:sp>
      <p:sp>
        <p:nvSpPr>
          <p:cNvPr id="3" name="Espace réservé des commentaires 2"/>
          <p:cNvSpPr>
            <a:spLocks noGrp="1"/>
          </p:cNvSpPr>
          <p:nvPr>
            <p:ph type="body" idx="1"/>
          </p:nvPr>
        </p:nvSpPr>
        <p:spPr/>
        <p:txBody>
          <a:bodyPr/>
          <a:lstStyle/>
          <a:p>
            <a:endParaRPr lang="fr-FR"/>
          </a:p>
        </p:txBody>
      </p:sp>
      <p:sp>
        <p:nvSpPr>
          <p:cNvPr id="4" name="Espace réservé du numéro de diapositive 3"/>
          <p:cNvSpPr>
            <a:spLocks noGrp="1"/>
          </p:cNvSpPr>
          <p:nvPr>
            <p:ph type="sldNum" sz="quarter" idx="10"/>
          </p:nvPr>
        </p:nvSpPr>
        <p:spPr/>
        <p:txBody>
          <a:bodyPr/>
          <a:lstStyle/>
          <a:p>
            <a:fld id="{7245B21C-C3B2-429C-8EC3-A096B01DC9EB}" type="slidenum">
              <a:rPr lang="fr-FR" smtClean="0"/>
              <a:t>25</a:t>
            </a:fld>
            <a:endParaRPr lang="fr-FR"/>
          </a:p>
        </p:txBody>
      </p:sp>
    </p:spTree>
    <p:extLst>
      <p:ext uri="{BB962C8B-B14F-4D97-AF65-F5344CB8AC3E}">
        <p14:creationId xmlns:p14="http://schemas.microsoft.com/office/powerpoint/2010/main" val="1334798649"/>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e de titre">
    <p:spTree>
      <p:nvGrpSpPr>
        <p:cNvPr id="1" name=""/>
        <p:cNvGrpSpPr/>
        <p:nvPr/>
      </p:nvGrpSpPr>
      <p:grpSpPr>
        <a:xfrm>
          <a:off x="0" y="0"/>
          <a:ext cx="0" cy="0"/>
          <a:chOff x="0" y="0"/>
          <a:chExt cx="0" cy="0"/>
        </a:xfrm>
      </p:grpSpPr>
      <p:sp>
        <p:nvSpPr>
          <p:cNvPr id="2" name="Titre 1"/>
          <p:cNvSpPr>
            <a:spLocks noGrp="1"/>
          </p:cNvSpPr>
          <p:nvPr>
            <p:ph type="ctrTitle"/>
          </p:nvPr>
        </p:nvSpPr>
        <p:spPr>
          <a:xfrm>
            <a:off x="1524000" y="1122363"/>
            <a:ext cx="9144000" cy="2387600"/>
          </a:xfrm>
        </p:spPr>
        <p:txBody>
          <a:bodyPr anchor="b"/>
          <a:lstStyle>
            <a:lvl1pPr algn="ctr">
              <a:defRPr sz="6000"/>
            </a:lvl1pPr>
          </a:lstStyle>
          <a:p>
            <a:r>
              <a:rPr lang="fr-FR" smtClean="0"/>
              <a:t>Modifiez le style du titre</a:t>
            </a:r>
            <a:endParaRPr lang="fr-FR"/>
          </a:p>
        </p:txBody>
      </p:sp>
      <p:sp>
        <p:nvSpPr>
          <p:cNvPr id="3" name="Sous-titr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fr-FR" smtClean="0"/>
              <a:t>Modifiez le style des sous-titres du masque</a:t>
            </a:r>
            <a:endParaRPr lang="fr-FR"/>
          </a:p>
        </p:txBody>
      </p:sp>
      <p:sp>
        <p:nvSpPr>
          <p:cNvPr id="4" name="Espace réservé de la date 3"/>
          <p:cNvSpPr>
            <a:spLocks noGrp="1"/>
          </p:cNvSpPr>
          <p:nvPr>
            <p:ph type="dt" sz="half" idx="10"/>
          </p:nvPr>
        </p:nvSpPr>
        <p:spPr/>
        <p:txBody>
          <a:bodyPr/>
          <a:lstStyle/>
          <a:p>
            <a:fld id="{BB2AF740-E131-455B-94E1-F329F88F0AE5}" type="datetime1">
              <a:rPr lang="fr-FR" smtClean="0"/>
              <a:t>11/12/2020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82169198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re et contenu">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idx="1"/>
          </p:nvPr>
        </p:nvSpPr>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E1C2163E-7168-41A5-9AF9-E674476E4A07}" type="datetime1">
              <a:rPr lang="fr-FR" smtClean="0"/>
              <a:t>11/12/2020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44051787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Titre de section">
    <p:spTree>
      <p:nvGrpSpPr>
        <p:cNvPr id="1" name=""/>
        <p:cNvGrpSpPr/>
        <p:nvPr/>
      </p:nvGrpSpPr>
      <p:grpSpPr>
        <a:xfrm>
          <a:off x="0" y="0"/>
          <a:ext cx="0" cy="0"/>
          <a:chOff x="0" y="0"/>
          <a:chExt cx="0" cy="0"/>
        </a:xfrm>
      </p:grpSpPr>
      <p:sp>
        <p:nvSpPr>
          <p:cNvPr id="2" name="Titre 1"/>
          <p:cNvSpPr>
            <a:spLocks noGrp="1"/>
          </p:cNvSpPr>
          <p:nvPr>
            <p:ph type="title"/>
          </p:nvPr>
        </p:nvSpPr>
        <p:spPr>
          <a:xfrm>
            <a:off x="831850" y="1709738"/>
            <a:ext cx="10515600" cy="2852737"/>
          </a:xfrm>
        </p:spPr>
        <p:txBody>
          <a:bodyPr anchor="b"/>
          <a:lstStyle>
            <a:lvl1pPr>
              <a:defRPr sz="6000"/>
            </a:lvl1pPr>
          </a:lstStyle>
          <a:p>
            <a:r>
              <a:rPr lang="fr-FR" smtClean="0"/>
              <a:t>Modifiez le style du titre</a:t>
            </a:r>
            <a:endParaRPr lang="fr-FR"/>
          </a:p>
        </p:txBody>
      </p:sp>
      <p:sp>
        <p:nvSpPr>
          <p:cNvPr id="3" name="Espace réservé du texte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fr-FR" smtClean="0"/>
              <a:t>Modifiez les styles du texte du masque</a:t>
            </a:r>
          </a:p>
        </p:txBody>
      </p:sp>
      <p:sp>
        <p:nvSpPr>
          <p:cNvPr id="4" name="Espace réservé de la date 3"/>
          <p:cNvSpPr>
            <a:spLocks noGrp="1"/>
          </p:cNvSpPr>
          <p:nvPr>
            <p:ph type="dt" sz="half" idx="10"/>
          </p:nvPr>
        </p:nvSpPr>
        <p:spPr/>
        <p:txBody>
          <a:bodyPr/>
          <a:lstStyle/>
          <a:p>
            <a:fld id="{843F25C0-5F40-4630-90EF-C7C51E9CACF8}" type="datetime1">
              <a:rPr lang="fr-FR" smtClean="0"/>
              <a:t>11/12/2020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349110632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eux contenus">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contenu 2"/>
          <p:cNvSpPr>
            <a:spLocks noGrp="1"/>
          </p:cNvSpPr>
          <p:nvPr>
            <p:ph sz="half" idx="1"/>
          </p:nvPr>
        </p:nvSpPr>
        <p:spPr>
          <a:xfrm>
            <a:off x="838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contenu 3"/>
          <p:cNvSpPr>
            <a:spLocks noGrp="1"/>
          </p:cNvSpPr>
          <p:nvPr>
            <p:ph sz="half" idx="2"/>
          </p:nvPr>
        </p:nvSpPr>
        <p:spPr>
          <a:xfrm>
            <a:off x="6172200" y="1825625"/>
            <a:ext cx="5181600" cy="435133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e la date 4"/>
          <p:cNvSpPr>
            <a:spLocks noGrp="1"/>
          </p:cNvSpPr>
          <p:nvPr>
            <p:ph type="dt" sz="half" idx="10"/>
          </p:nvPr>
        </p:nvSpPr>
        <p:spPr/>
        <p:txBody>
          <a:bodyPr/>
          <a:lstStyle/>
          <a:p>
            <a:fld id="{2140A629-D038-428A-BCB4-4ADD523EECB4}" type="datetime1">
              <a:rPr lang="fr-FR" smtClean="0"/>
              <a:t>11/12/2020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33463063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ison">
    <p:spTree>
      <p:nvGrpSpPr>
        <p:cNvPr id="1" name=""/>
        <p:cNvGrpSpPr/>
        <p:nvPr/>
      </p:nvGrpSpPr>
      <p:grpSpPr>
        <a:xfrm>
          <a:off x="0" y="0"/>
          <a:ext cx="0" cy="0"/>
          <a:chOff x="0" y="0"/>
          <a:chExt cx="0" cy="0"/>
        </a:xfrm>
      </p:grpSpPr>
      <p:sp>
        <p:nvSpPr>
          <p:cNvPr id="2" name="Titre 1"/>
          <p:cNvSpPr>
            <a:spLocks noGrp="1"/>
          </p:cNvSpPr>
          <p:nvPr>
            <p:ph type="title"/>
          </p:nvPr>
        </p:nvSpPr>
        <p:spPr>
          <a:xfrm>
            <a:off x="839788" y="365125"/>
            <a:ext cx="10515600" cy="1325563"/>
          </a:xfrm>
        </p:spPr>
        <p:txBody>
          <a:bodyPr/>
          <a:lstStyle/>
          <a:p>
            <a:r>
              <a:rPr lang="fr-FR" smtClean="0"/>
              <a:t>Modifiez le style du titre</a:t>
            </a:r>
            <a:endParaRPr lang="fr-FR"/>
          </a:p>
        </p:txBody>
      </p:sp>
      <p:sp>
        <p:nvSpPr>
          <p:cNvPr id="3" name="Espace réservé du texte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4" name="Espace réservé du contenu 3"/>
          <p:cNvSpPr>
            <a:spLocks noGrp="1"/>
          </p:cNvSpPr>
          <p:nvPr>
            <p:ph sz="half" idx="2"/>
          </p:nvPr>
        </p:nvSpPr>
        <p:spPr>
          <a:xfrm>
            <a:off x="839788" y="2505075"/>
            <a:ext cx="5157787"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5" name="Espace réservé du texte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fr-FR" smtClean="0"/>
              <a:t>Modifiez les styles du texte du masque</a:t>
            </a:r>
          </a:p>
        </p:txBody>
      </p:sp>
      <p:sp>
        <p:nvSpPr>
          <p:cNvPr id="6" name="Espace réservé du contenu 5"/>
          <p:cNvSpPr>
            <a:spLocks noGrp="1"/>
          </p:cNvSpPr>
          <p:nvPr>
            <p:ph sz="quarter" idx="4"/>
          </p:nvPr>
        </p:nvSpPr>
        <p:spPr>
          <a:xfrm>
            <a:off x="6172200" y="2505075"/>
            <a:ext cx="5183188" cy="3684588"/>
          </a:xfrm>
        </p:spPr>
        <p:txBody>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7" name="Espace réservé de la date 6"/>
          <p:cNvSpPr>
            <a:spLocks noGrp="1"/>
          </p:cNvSpPr>
          <p:nvPr>
            <p:ph type="dt" sz="half" idx="10"/>
          </p:nvPr>
        </p:nvSpPr>
        <p:spPr/>
        <p:txBody>
          <a:bodyPr/>
          <a:lstStyle/>
          <a:p>
            <a:fld id="{FCBD9AA3-449E-4795-9E2F-F99FAFD49704}" type="datetime1">
              <a:rPr lang="fr-FR" smtClean="0"/>
              <a:t>11/12/2020</a:t>
            </a:fld>
            <a:endParaRPr lang="fr-FR"/>
          </a:p>
        </p:txBody>
      </p:sp>
      <p:sp>
        <p:nvSpPr>
          <p:cNvPr id="8" name="Espace réservé du pied de page 7"/>
          <p:cNvSpPr>
            <a:spLocks noGrp="1"/>
          </p:cNvSpPr>
          <p:nvPr>
            <p:ph type="ftr" sz="quarter" idx="11"/>
          </p:nvPr>
        </p:nvSpPr>
        <p:spPr/>
        <p:txBody>
          <a:bodyPr/>
          <a:lstStyle/>
          <a:p>
            <a:r>
              <a:rPr lang="fr-FR" smtClean="0"/>
              <a:t>PPS   Lande   2020</a:t>
            </a:r>
            <a:endParaRPr lang="fr-FR"/>
          </a:p>
        </p:txBody>
      </p:sp>
      <p:sp>
        <p:nvSpPr>
          <p:cNvPr id="9" name="Espace réservé du numéro de diapositive 8"/>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4034827140"/>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re seu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e la date 2"/>
          <p:cNvSpPr>
            <a:spLocks noGrp="1"/>
          </p:cNvSpPr>
          <p:nvPr>
            <p:ph type="dt" sz="half" idx="10"/>
          </p:nvPr>
        </p:nvSpPr>
        <p:spPr/>
        <p:txBody>
          <a:bodyPr/>
          <a:lstStyle/>
          <a:p>
            <a:fld id="{29957144-E7FF-4F43-BC7C-BC428D2AF544}" type="datetime1">
              <a:rPr lang="fr-FR" smtClean="0"/>
              <a:t>11/12/2020</a:t>
            </a:fld>
            <a:endParaRPr lang="fr-FR"/>
          </a:p>
        </p:txBody>
      </p:sp>
      <p:sp>
        <p:nvSpPr>
          <p:cNvPr id="4" name="Espace réservé du pied de page 3"/>
          <p:cNvSpPr>
            <a:spLocks noGrp="1"/>
          </p:cNvSpPr>
          <p:nvPr>
            <p:ph type="ftr" sz="quarter" idx="11"/>
          </p:nvPr>
        </p:nvSpPr>
        <p:spPr/>
        <p:txBody>
          <a:bodyPr/>
          <a:lstStyle/>
          <a:p>
            <a:r>
              <a:rPr lang="fr-FR" smtClean="0"/>
              <a:t>PPS   Lande   2020</a:t>
            </a:r>
            <a:endParaRPr lang="fr-FR"/>
          </a:p>
        </p:txBody>
      </p:sp>
      <p:sp>
        <p:nvSpPr>
          <p:cNvPr id="5" name="Espace réservé du numéro de diapositive 4"/>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61664911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Vide">
    <p:spTree>
      <p:nvGrpSpPr>
        <p:cNvPr id="1" name=""/>
        <p:cNvGrpSpPr/>
        <p:nvPr/>
      </p:nvGrpSpPr>
      <p:grpSpPr>
        <a:xfrm>
          <a:off x="0" y="0"/>
          <a:ext cx="0" cy="0"/>
          <a:chOff x="0" y="0"/>
          <a:chExt cx="0" cy="0"/>
        </a:xfrm>
      </p:grpSpPr>
      <p:sp>
        <p:nvSpPr>
          <p:cNvPr id="2" name="Espace réservé de la date 1"/>
          <p:cNvSpPr>
            <a:spLocks noGrp="1"/>
          </p:cNvSpPr>
          <p:nvPr>
            <p:ph type="dt" sz="half" idx="10"/>
          </p:nvPr>
        </p:nvSpPr>
        <p:spPr/>
        <p:txBody>
          <a:bodyPr/>
          <a:lstStyle/>
          <a:p>
            <a:fld id="{4B9C020A-78F7-4F79-98A4-BEDFFC40FF5A}" type="datetime1">
              <a:rPr lang="fr-FR" smtClean="0"/>
              <a:t>11/12/2020</a:t>
            </a:fld>
            <a:endParaRPr lang="fr-FR"/>
          </a:p>
        </p:txBody>
      </p:sp>
      <p:sp>
        <p:nvSpPr>
          <p:cNvPr id="3" name="Espace réservé du pied de page 2"/>
          <p:cNvSpPr>
            <a:spLocks noGrp="1"/>
          </p:cNvSpPr>
          <p:nvPr>
            <p:ph type="ftr" sz="quarter" idx="11"/>
          </p:nvPr>
        </p:nvSpPr>
        <p:spPr/>
        <p:txBody>
          <a:bodyPr/>
          <a:lstStyle/>
          <a:p>
            <a:r>
              <a:rPr lang="fr-FR" smtClean="0"/>
              <a:t>PPS   Lande   2020</a:t>
            </a:r>
            <a:endParaRPr lang="fr-FR"/>
          </a:p>
        </p:txBody>
      </p:sp>
      <p:sp>
        <p:nvSpPr>
          <p:cNvPr id="4" name="Espace réservé du numéro de diapositive 3"/>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555992151"/>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u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du contenu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396931AD-E947-44AD-A21F-349619A37E1E}" type="datetime1">
              <a:rPr lang="fr-FR" smtClean="0"/>
              <a:t>11/12/2020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68444388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 avec légende">
    <p:spTree>
      <p:nvGrpSpPr>
        <p:cNvPr id="1" name=""/>
        <p:cNvGrpSpPr/>
        <p:nvPr/>
      </p:nvGrpSpPr>
      <p:grpSpPr>
        <a:xfrm>
          <a:off x="0" y="0"/>
          <a:ext cx="0" cy="0"/>
          <a:chOff x="0" y="0"/>
          <a:chExt cx="0" cy="0"/>
        </a:xfrm>
      </p:grpSpPr>
      <p:sp>
        <p:nvSpPr>
          <p:cNvPr id="2" name="Titre 1"/>
          <p:cNvSpPr>
            <a:spLocks noGrp="1"/>
          </p:cNvSpPr>
          <p:nvPr>
            <p:ph type="title"/>
          </p:nvPr>
        </p:nvSpPr>
        <p:spPr>
          <a:xfrm>
            <a:off x="839788" y="457200"/>
            <a:ext cx="3932237" cy="1600200"/>
          </a:xfrm>
        </p:spPr>
        <p:txBody>
          <a:bodyPr anchor="b"/>
          <a:lstStyle>
            <a:lvl1pPr>
              <a:defRPr sz="3200"/>
            </a:lvl1pPr>
          </a:lstStyle>
          <a:p>
            <a:r>
              <a:rPr lang="fr-FR" smtClean="0"/>
              <a:t>Modifiez le style du titre</a:t>
            </a:r>
            <a:endParaRPr lang="fr-FR"/>
          </a:p>
        </p:txBody>
      </p:sp>
      <p:sp>
        <p:nvSpPr>
          <p:cNvPr id="3" name="Espace réservé pour une image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fr-FR"/>
          </a:p>
        </p:txBody>
      </p:sp>
      <p:sp>
        <p:nvSpPr>
          <p:cNvPr id="4" name="Espace réservé du texte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fr-FR" smtClean="0"/>
              <a:t>Modifiez les styles du texte du masque</a:t>
            </a:r>
          </a:p>
        </p:txBody>
      </p:sp>
      <p:sp>
        <p:nvSpPr>
          <p:cNvPr id="5" name="Espace réservé de la date 4"/>
          <p:cNvSpPr>
            <a:spLocks noGrp="1"/>
          </p:cNvSpPr>
          <p:nvPr>
            <p:ph type="dt" sz="half" idx="10"/>
          </p:nvPr>
        </p:nvSpPr>
        <p:spPr/>
        <p:txBody>
          <a:bodyPr/>
          <a:lstStyle/>
          <a:p>
            <a:fld id="{584F11D3-CBE5-45F1-B79D-CC4AAE616327}" type="datetime1">
              <a:rPr lang="fr-FR" smtClean="0"/>
              <a:t>11/12/2020</a:t>
            </a:fld>
            <a:endParaRPr lang="fr-FR"/>
          </a:p>
        </p:txBody>
      </p:sp>
      <p:sp>
        <p:nvSpPr>
          <p:cNvPr id="6" name="Espace réservé du pied de page 5"/>
          <p:cNvSpPr>
            <a:spLocks noGrp="1"/>
          </p:cNvSpPr>
          <p:nvPr>
            <p:ph type="ftr" sz="quarter" idx="11"/>
          </p:nvPr>
        </p:nvSpPr>
        <p:spPr/>
        <p:txBody>
          <a:bodyPr/>
          <a:lstStyle/>
          <a:p>
            <a:r>
              <a:rPr lang="fr-FR" smtClean="0"/>
              <a:t>PPS   Lande   2020</a:t>
            </a:r>
            <a:endParaRPr lang="fr-FR"/>
          </a:p>
        </p:txBody>
      </p:sp>
      <p:sp>
        <p:nvSpPr>
          <p:cNvPr id="7" name="Espace réservé du numéro de diapositive 6"/>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823227051"/>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re et texte vertical">
    <p:spTree>
      <p:nvGrpSpPr>
        <p:cNvPr id="1" name=""/>
        <p:cNvGrpSpPr/>
        <p:nvPr/>
      </p:nvGrpSpPr>
      <p:grpSpPr>
        <a:xfrm>
          <a:off x="0" y="0"/>
          <a:ext cx="0" cy="0"/>
          <a:chOff x="0" y="0"/>
          <a:chExt cx="0" cy="0"/>
        </a:xfrm>
      </p:grpSpPr>
      <p:sp>
        <p:nvSpPr>
          <p:cNvPr id="2" name="Titre 1"/>
          <p:cNvSpPr>
            <a:spLocks noGrp="1"/>
          </p:cNvSpPr>
          <p:nvPr>
            <p:ph type="title"/>
          </p:nvPr>
        </p:nvSpPr>
        <p:spPr/>
        <p:txBody>
          <a:bodyPr/>
          <a:lstStyle/>
          <a:p>
            <a:r>
              <a:rPr lang="fr-FR" smtClean="0"/>
              <a:t>Modifiez le style du titre</a:t>
            </a:r>
            <a:endParaRPr lang="fr-FR"/>
          </a:p>
        </p:txBody>
      </p:sp>
      <p:sp>
        <p:nvSpPr>
          <p:cNvPr id="3" name="Espace réservé du texte vertical 2"/>
          <p:cNvSpPr>
            <a:spLocks noGrp="1"/>
          </p:cNvSpPr>
          <p:nvPr>
            <p:ph type="body" orient="vert" idx="1"/>
          </p:nvPr>
        </p:nvSpPr>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69950C9E-9038-45FA-8329-9FBCDD2D155E}" type="datetime1">
              <a:rPr lang="fr-FR" smtClean="0"/>
              <a:t>11/12/2020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214532218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itre vertical et texte">
    <p:spTree>
      <p:nvGrpSpPr>
        <p:cNvPr id="1" name=""/>
        <p:cNvGrpSpPr/>
        <p:nvPr/>
      </p:nvGrpSpPr>
      <p:grpSpPr>
        <a:xfrm>
          <a:off x="0" y="0"/>
          <a:ext cx="0" cy="0"/>
          <a:chOff x="0" y="0"/>
          <a:chExt cx="0" cy="0"/>
        </a:xfrm>
      </p:grpSpPr>
      <p:sp>
        <p:nvSpPr>
          <p:cNvPr id="2" name="Titre vertical 1"/>
          <p:cNvSpPr>
            <a:spLocks noGrp="1"/>
          </p:cNvSpPr>
          <p:nvPr>
            <p:ph type="title" orient="vert"/>
          </p:nvPr>
        </p:nvSpPr>
        <p:spPr>
          <a:xfrm>
            <a:off x="8724900" y="365125"/>
            <a:ext cx="2628900" cy="5811838"/>
          </a:xfrm>
        </p:spPr>
        <p:txBody>
          <a:bodyPr vert="eaVert"/>
          <a:lstStyle/>
          <a:p>
            <a:r>
              <a:rPr lang="fr-FR" smtClean="0"/>
              <a:t>Modifiez le style du titre</a:t>
            </a:r>
            <a:endParaRPr lang="fr-FR"/>
          </a:p>
        </p:txBody>
      </p:sp>
      <p:sp>
        <p:nvSpPr>
          <p:cNvPr id="3" name="Espace réservé du texte vertical 2"/>
          <p:cNvSpPr>
            <a:spLocks noGrp="1"/>
          </p:cNvSpPr>
          <p:nvPr>
            <p:ph type="body" orient="vert" idx="1"/>
          </p:nvPr>
        </p:nvSpPr>
        <p:spPr>
          <a:xfrm>
            <a:off x="838200" y="365125"/>
            <a:ext cx="7734300" cy="5811838"/>
          </a:xfrm>
        </p:spPr>
        <p:txBody>
          <a:bodyPr vert="eaVert"/>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10"/>
          </p:nvPr>
        </p:nvSpPr>
        <p:spPr/>
        <p:txBody>
          <a:bodyPr/>
          <a:lstStyle/>
          <a:p>
            <a:fld id="{B6616C40-1E38-47D9-B59A-C9EBA02860CC}" type="datetime1">
              <a:rPr lang="fr-FR" smtClean="0"/>
              <a:t>11/12/2020</a:t>
            </a:fld>
            <a:endParaRPr lang="fr-FR"/>
          </a:p>
        </p:txBody>
      </p:sp>
      <p:sp>
        <p:nvSpPr>
          <p:cNvPr id="5" name="Espace réservé du pied de page 4"/>
          <p:cNvSpPr>
            <a:spLocks noGrp="1"/>
          </p:cNvSpPr>
          <p:nvPr>
            <p:ph type="ftr" sz="quarter" idx="11"/>
          </p:nvPr>
        </p:nvSpPr>
        <p:spPr/>
        <p:txBody>
          <a:bodyPr/>
          <a:lstStyle/>
          <a:p>
            <a:r>
              <a:rPr lang="fr-FR" smtClean="0"/>
              <a:t>PPS   Lande   2020</a:t>
            </a:r>
            <a:endParaRPr lang="fr-FR"/>
          </a:p>
        </p:txBody>
      </p:sp>
      <p:sp>
        <p:nvSpPr>
          <p:cNvPr id="6" name="Espace réservé du numéro de diapositive 5"/>
          <p:cNvSpPr>
            <a:spLocks noGrp="1"/>
          </p:cNvSpPr>
          <p:nvPr>
            <p:ph type="sldNum" sz="quarter" idx="12"/>
          </p:nvPr>
        </p:nvSpPr>
        <p:spPr/>
        <p:txBody>
          <a:bodyPr/>
          <a:lstStyle/>
          <a:p>
            <a:fld id="{7DCA5E96-A27A-40D3-BE97-FC006DA6F77A}" type="slidenum">
              <a:rPr lang="fr-FR" smtClean="0"/>
              <a:t>‹N°›</a:t>
            </a:fld>
            <a:endParaRPr lang="fr-FR"/>
          </a:p>
        </p:txBody>
      </p:sp>
    </p:spTree>
    <p:extLst>
      <p:ext uri="{BB962C8B-B14F-4D97-AF65-F5344CB8AC3E}">
        <p14:creationId xmlns:p14="http://schemas.microsoft.com/office/powerpoint/2010/main" val="116391856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gradFill flip="none" rotWithShape="1">
          <a:gsLst>
            <a:gs pos="100000">
              <a:schemeClr val="accent1">
                <a:lumMod val="5000"/>
                <a:lumOff val="95000"/>
              </a:schemeClr>
            </a:gs>
            <a:gs pos="74000">
              <a:schemeClr val="accent2">
                <a:lumMod val="75000"/>
              </a:schemeClr>
            </a:gs>
            <a:gs pos="83000">
              <a:schemeClr val="accent6">
                <a:lumMod val="50000"/>
              </a:schemeClr>
            </a:gs>
            <a:gs pos="58000">
              <a:schemeClr val="accent2">
                <a:lumMod val="60000"/>
                <a:lumOff val="40000"/>
              </a:schemeClr>
            </a:gs>
          </a:gsLst>
          <a:path path="rect">
            <a:fillToRect l="50000" t="50000" r="50000" b="50000"/>
          </a:path>
          <a:tileRect/>
        </a:gradFill>
        <a:effectLst/>
      </p:bgPr>
    </p:bg>
    <p:spTree>
      <p:nvGrpSpPr>
        <p:cNvPr id="1" name=""/>
        <p:cNvGrpSpPr/>
        <p:nvPr/>
      </p:nvGrpSpPr>
      <p:grpSpPr>
        <a:xfrm>
          <a:off x="0" y="0"/>
          <a:ext cx="0" cy="0"/>
          <a:chOff x="0" y="0"/>
          <a:chExt cx="0" cy="0"/>
        </a:xfrm>
      </p:grpSpPr>
      <p:sp>
        <p:nvSpPr>
          <p:cNvPr id="2" name="Espace réservé du titre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fr-FR" smtClean="0"/>
              <a:t>Modifiez le style du titre</a:t>
            </a:r>
            <a:endParaRPr lang="fr-FR"/>
          </a:p>
        </p:txBody>
      </p:sp>
      <p:sp>
        <p:nvSpPr>
          <p:cNvPr id="3" name="Espace réservé du texte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fr-FR" smtClean="0"/>
              <a:t>Modifiez les styles du texte du masque</a:t>
            </a:r>
          </a:p>
          <a:p>
            <a:pPr lvl="1"/>
            <a:r>
              <a:rPr lang="fr-FR" smtClean="0"/>
              <a:t>Deuxième niveau</a:t>
            </a:r>
          </a:p>
          <a:p>
            <a:pPr lvl="2"/>
            <a:r>
              <a:rPr lang="fr-FR" smtClean="0"/>
              <a:t>Troisième niveau</a:t>
            </a:r>
          </a:p>
          <a:p>
            <a:pPr lvl="3"/>
            <a:r>
              <a:rPr lang="fr-FR" smtClean="0"/>
              <a:t>Quatrième niveau</a:t>
            </a:r>
          </a:p>
          <a:p>
            <a:pPr lvl="4"/>
            <a:r>
              <a:rPr lang="fr-FR" smtClean="0"/>
              <a:t>Cinquième niveau</a:t>
            </a:r>
            <a:endParaRPr lang="fr-FR"/>
          </a:p>
        </p:txBody>
      </p:sp>
      <p:sp>
        <p:nvSpPr>
          <p:cNvPr id="4" name="Espace réservé de la date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97C9F0CF-AE32-41CC-BF5E-228EB9AA5D00}" type="datetime1">
              <a:rPr lang="fr-FR" smtClean="0"/>
              <a:t>11/12/2020</a:t>
            </a:fld>
            <a:endParaRPr lang="fr-FR"/>
          </a:p>
        </p:txBody>
      </p:sp>
      <p:sp>
        <p:nvSpPr>
          <p:cNvPr id="5" name="Espace réservé du pied de page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r>
              <a:rPr lang="fr-FR" smtClean="0"/>
              <a:t>PPS   Lande   2020</a:t>
            </a:r>
            <a:endParaRPr lang="fr-FR"/>
          </a:p>
        </p:txBody>
      </p:sp>
      <p:sp>
        <p:nvSpPr>
          <p:cNvPr id="6" name="Espace réservé du numéro de diapositive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7DCA5E96-A27A-40D3-BE97-FC006DA6F77A}" type="slidenum">
              <a:rPr lang="fr-FR" smtClean="0"/>
              <a:t>‹N°›</a:t>
            </a:fld>
            <a:endParaRPr lang="fr-FR"/>
          </a:p>
        </p:txBody>
      </p:sp>
    </p:spTree>
    <p:extLst>
      <p:ext uri="{BB962C8B-B14F-4D97-AF65-F5344CB8AC3E}">
        <p14:creationId xmlns:p14="http://schemas.microsoft.com/office/powerpoint/2010/main" val="4123053723"/>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hf hdr="0"/>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fr-FR"/>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audio" Target="../media/audio1.wav"/><Relationship Id="rId2" Type="http://schemas.openxmlformats.org/officeDocument/2006/relationships/notesSlide" Target="../notesSlides/notesSlide1.xml"/><Relationship Id="rId1" Type="http://schemas.openxmlformats.org/officeDocument/2006/relationships/slideLayout" Target="../slideLayouts/slideLayout1.xml"/><Relationship Id="rId5" Type="http://schemas.openxmlformats.org/officeDocument/2006/relationships/audio" Target="../media/audio1.wav"/><Relationship Id="rId4" Type="http://schemas.openxmlformats.org/officeDocument/2006/relationships/image" Target="../media/image1.png"/></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xml"/></Relationships>
</file>

<file path=ppt/slides/_rels/slide3.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notesSlide" Target="../notesSlides/notesSlide4.xml"/><Relationship Id="rId1" Type="http://schemas.openxmlformats.org/officeDocument/2006/relationships/slideLayout" Target="../slideLayouts/slideLayout1.xml"/></Relationships>
</file>

<file path=ppt/slides/_rels/slide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5.xml"/><Relationship Id="rId1" Type="http://schemas.openxmlformats.org/officeDocument/2006/relationships/slideLayout" Target="../slideLayouts/slideLayout1.xml"/></Relationships>
</file>

<file path=ppt/slides/_rels/slide6.xml.rels><?xml version="1.0" encoding="UTF-8" standalone="yes"?>
<Relationships xmlns="http://schemas.openxmlformats.org/package/2006/relationships"><Relationship Id="rId3" Type="http://schemas.openxmlformats.org/officeDocument/2006/relationships/image" Target="../media/image5.pn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7.xml"/><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7.png"/><Relationship Id="rId2" Type="http://schemas.openxmlformats.org/officeDocument/2006/relationships/notesSlide" Target="../notesSlides/notesSlide8.xml"/><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notesSlide" Target="../notesSlides/notesSlide9.xml"/><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9.png"/><Relationship Id="rId2" Type="http://schemas.openxmlformats.org/officeDocument/2006/relationships/notesSlide" Target="../notesSlides/notesSlide10.xml"/><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notesSlide" Target="../notesSlides/notesSlide11.xml"/><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12.xml"/><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notesSlide" Target="../notesSlides/notesSlide13.xml"/><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notesSlide" Target="../notesSlides/notesSlide14.xml"/><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notesSlide" Target="../notesSlides/notesSlide15.xml"/><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notesSlide" Target="../notesSlides/notesSlide16.xml"/><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notesSlide" Target="../notesSlides/notesSlide17.xml"/><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notesSlide" Target="../notesSlides/notesSlide18.xml"/><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3" Type="http://schemas.openxmlformats.org/officeDocument/2006/relationships/image" Target="../media/image18.png"/><Relationship Id="rId2" Type="http://schemas.openxmlformats.org/officeDocument/2006/relationships/notesSlide" Target="../notesSlides/notesSlide19.xml"/><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3" Type="http://schemas.openxmlformats.org/officeDocument/2006/relationships/image" Target="../media/image19.png"/><Relationship Id="rId2" Type="http://schemas.openxmlformats.org/officeDocument/2006/relationships/notesSlide" Target="../notesSlides/notesSlide20.xml"/><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notesSlide" Target="../notesSlides/notesSlide21.xml"/><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3" Type="http://schemas.openxmlformats.org/officeDocument/2006/relationships/image" Target="../media/image21.png"/><Relationship Id="rId2" Type="http://schemas.openxmlformats.org/officeDocument/2006/relationships/notesSlide" Target="../notesSlides/notesSlide22.xml"/><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3" Type="http://schemas.openxmlformats.org/officeDocument/2006/relationships/image" Target="../media/image22.png"/><Relationship Id="rId2" Type="http://schemas.openxmlformats.org/officeDocument/2006/relationships/notesSlide" Target="../notesSlides/notesSlide23.xml"/><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3" Type="http://schemas.openxmlformats.org/officeDocument/2006/relationships/image" Target="../media/image23.png"/><Relationship Id="rId2" Type="http://schemas.openxmlformats.org/officeDocument/2006/relationships/notesSlide" Target="../notesSlides/notesSlide24.xml"/><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notesSlide" Target="../notesSlides/notesSlide25.xml"/><Relationship Id="rId1" Type="http://schemas.openxmlformats.org/officeDocument/2006/relationships/slideLayout" Target="../slideLayouts/slideLayout1.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4"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a:t>
            </a:fld>
            <a:endParaRPr lang="fr-FR" sz="1800" b="1" dirty="0">
              <a:solidFill>
                <a:srgbClr val="FF0000"/>
              </a:solidFill>
              <a:latin typeface="Magneto" panose="04030805050802020D02" pitchFamily="82" charset="0"/>
            </a:endParaRPr>
          </a:p>
        </p:txBody>
      </p:sp>
      <p:sp>
        <p:nvSpPr>
          <p:cNvPr id="8" name="Rectangle 7"/>
          <p:cNvSpPr/>
          <p:nvPr/>
        </p:nvSpPr>
        <p:spPr>
          <a:xfrm>
            <a:off x="2054669" y="2557697"/>
            <a:ext cx="8082662" cy="1754326"/>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 N°4</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467272966"/>
      </p:ext>
    </p:extLst>
  </p:cSld>
  <p:clrMapOvr>
    <a:masterClrMapping/>
  </p:clrMapOvr>
  <mc:AlternateContent xmlns:mc="http://schemas.openxmlformats.org/markup-compatibility/2006" xmlns:p14="http://schemas.microsoft.com/office/powerpoint/2010/main">
    <mc:Choice Requires="p14">
      <p:transition spd="slow" p14:dur="7250" advTm="17000">
        <p:wedge/>
        <p:sndAc>
          <p:stSnd loop="1">
            <p:snd r:embed="rId3" name="Georges Brassens - Pour l'Auvergnat.wav"/>
          </p:stSnd>
        </p:sndAc>
      </p:transition>
    </mc:Choice>
    <mc:Fallback xmlns="">
      <p:transition spd="slow" advTm="17000">
        <p:wedge/>
        <p:sndAc>
          <p:stSnd loop="1">
            <p:snd r:embed="rId5" name="Georges Brassens - Pour l'Auvergnat.wav"/>
          </p:stSnd>
        </p:sndAc>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21" presetClass="entr" presetSubtype="8" fill="hold" grpId="0" nodeType="clickEffect">
                                  <p:stCondLst>
                                    <p:cond delay="0"/>
                                  </p:stCondLst>
                                  <p:childTnLst>
                                    <p:set>
                                      <p:cBhvr>
                                        <p:cTn id="37" dur="1" fill="hold">
                                          <p:stCondLst>
                                            <p:cond delay="0"/>
                                          </p:stCondLst>
                                        </p:cTn>
                                        <p:tgtEl>
                                          <p:spTgt spid="4"/>
                                        </p:tgtEl>
                                        <p:attrNameLst>
                                          <p:attrName>style.visibility</p:attrName>
                                        </p:attrNameLst>
                                      </p:cBhvr>
                                      <p:to>
                                        <p:strVal val="visible"/>
                                      </p:to>
                                    </p:set>
                                    <p:animEffect transition="in" filter="wheel(8)">
                                      <p:cBhvr>
                                        <p:cTn id="38"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a:t>
            </a:fld>
            <a:endParaRPr lang="fr-FR" sz="1800" b="1" dirty="0">
              <a:solidFill>
                <a:srgbClr val="FF0000"/>
              </a:solidFill>
              <a:latin typeface="Magneto" panose="04030805050802020D02" pitchFamily="82" charset="0"/>
            </a:endParaRPr>
          </a:p>
        </p:txBody>
      </p:sp>
      <p:sp>
        <p:nvSpPr>
          <p:cNvPr id="2" name="Rectangle 1"/>
          <p:cNvSpPr/>
          <p:nvPr/>
        </p:nvSpPr>
        <p:spPr>
          <a:xfrm>
            <a:off x="1812471" y="1353115"/>
            <a:ext cx="8539843" cy="4031873"/>
          </a:xfrm>
          <a:prstGeom prst="rect">
            <a:avLst/>
          </a:prstGeom>
        </p:spPr>
        <p:txBody>
          <a:bodyPr wrap="square">
            <a:spAutoFit/>
          </a:bodyPr>
          <a:lstStyle/>
          <a:p>
            <a:r>
              <a:rPr lang="fr-FR" sz="3200" b="1" dirty="0" smtClean="0">
                <a:ln>
                  <a:solidFill>
                    <a:srgbClr val="FFC000"/>
                  </a:solidFill>
                </a:ln>
                <a:effectLst>
                  <a:glow rad="228600">
                    <a:schemeClr val="accent2">
                      <a:satMod val="175000"/>
                      <a:alpha val="40000"/>
                    </a:schemeClr>
                  </a:glow>
                </a:effectLst>
                <a:latin typeface="Magneto" panose="04030805050802020D02" pitchFamily="82" charset="0"/>
              </a:rPr>
              <a:t>Au cœur du Massif Central, en Auvergne, le Massif du Sancy est une pépite volcanique qui offre une diversité de paysages et d’activités étonnante. Plus haut volcan de l’Hexagone, le Puy de Sancy nargue le Puy-de-Dôme avec ses 1886 mètres !</a:t>
            </a:r>
            <a:endParaRPr lang="fr-FR" sz="3200" b="1" dirty="0">
              <a:ln>
                <a:solidFill>
                  <a:srgbClr val="FFC000"/>
                </a:solidFill>
              </a:ln>
              <a:effectLst>
                <a:glow rad="228600">
                  <a:schemeClr val="accent2">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131634267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3</a:t>
            </a:fld>
            <a:endParaRPr lang="fr-FR" sz="1800" b="1" dirty="0">
              <a:solidFill>
                <a:srgbClr val="FF0000"/>
              </a:solidFill>
              <a:latin typeface="Magneto" panose="04030805050802020D02" pitchFamily="82" charset="0"/>
            </a:endParaRPr>
          </a:p>
        </p:txBody>
      </p:sp>
      <p:pic>
        <p:nvPicPr>
          <p:cNvPr id="3" name="Image 2"/>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661557" y="1273628"/>
            <a:ext cx="6750398" cy="4387759"/>
          </a:xfrm>
          <a:prstGeom prst="rect">
            <a:avLst/>
          </a:prstGeom>
          <a:effectLst>
            <a:softEdge rad="127000"/>
          </a:effectLst>
        </p:spPr>
      </p:pic>
    </p:spTree>
    <p:extLst>
      <p:ext uri="{BB962C8B-B14F-4D97-AF65-F5344CB8AC3E}">
        <p14:creationId xmlns:p14="http://schemas.microsoft.com/office/powerpoint/2010/main" val="11283160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286000" y="1285875"/>
            <a:ext cx="7620000" cy="4286250"/>
          </a:xfrm>
          <a:prstGeom prst="rect">
            <a:avLst/>
          </a:prstGeom>
          <a:effectLst>
            <a:softEdge rad="127000"/>
          </a:effectLst>
        </p:spPr>
      </p:pic>
    </p:spTree>
    <p:extLst>
      <p:ext uri="{BB962C8B-B14F-4D97-AF65-F5344CB8AC3E}">
        <p14:creationId xmlns:p14="http://schemas.microsoft.com/office/powerpoint/2010/main" val="271946433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1728788" y="1269206"/>
            <a:ext cx="8686800" cy="4343400"/>
          </a:xfrm>
          <a:prstGeom prst="rect">
            <a:avLst/>
          </a:prstGeom>
          <a:effectLst>
            <a:softEdge rad="127000"/>
          </a:effectLst>
        </p:spPr>
      </p:pic>
    </p:spTree>
    <p:extLst>
      <p:ext uri="{BB962C8B-B14F-4D97-AF65-F5344CB8AC3E}">
        <p14:creationId xmlns:p14="http://schemas.microsoft.com/office/powerpoint/2010/main" val="220043316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685925" y="1278615"/>
            <a:ext cx="8715376" cy="4353101"/>
          </a:xfrm>
          <a:prstGeom prst="rect">
            <a:avLst/>
          </a:prstGeom>
          <a:effectLst>
            <a:softEdge rad="127000"/>
          </a:effectLst>
        </p:spPr>
      </p:pic>
    </p:spTree>
    <p:extLst>
      <p:ext uri="{BB962C8B-B14F-4D97-AF65-F5344CB8AC3E}">
        <p14:creationId xmlns:p14="http://schemas.microsoft.com/office/powerpoint/2010/main" val="2726567254"/>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1957388" y="1258729"/>
            <a:ext cx="8272462" cy="4343042"/>
          </a:xfrm>
          <a:prstGeom prst="rect">
            <a:avLst/>
          </a:prstGeom>
          <a:effectLst>
            <a:softEdge rad="127000"/>
          </a:effectLst>
        </p:spPr>
      </p:pic>
    </p:spTree>
    <p:extLst>
      <p:ext uri="{BB962C8B-B14F-4D97-AF65-F5344CB8AC3E}">
        <p14:creationId xmlns:p14="http://schemas.microsoft.com/office/powerpoint/2010/main" val="228772087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l="4936" t="-662" r="2208" b="1"/>
          <a:stretch/>
        </p:blipFill>
        <p:spPr>
          <a:xfrm>
            <a:off x="1614488" y="1243013"/>
            <a:ext cx="8886825" cy="4357688"/>
          </a:xfrm>
          <a:prstGeom prst="rect">
            <a:avLst/>
          </a:prstGeom>
          <a:effectLst>
            <a:softEdge rad="127000"/>
          </a:effectLst>
        </p:spPr>
      </p:pic>
    </p:spTree>
    <p:extLst>
      <p:ext uri="{BB962C8B-B14F-4D97-AF65-F5344CB8AC3E}">
        <p14:creationId xmlns:p14="http://schemas.microsoft.com/office/powerpoint/2010/main" val="180911606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a:stretch/>
        </p:blipFill>
        <p:spPr>
          <a:xfrm>
            <a:off x="1566192" y="1285876"/>
            <a:ext cx="9006557" cy="4329112"/>
          </a:xfrm>
          <a:prstGeom prst="rect">
            <a:avLst/>
          </a:prstGeom>
          <a:effectLst>
            <a:softEdge rad="127000"/>
          </a:effectLst>
        </p:spPr>
      </p:pic>
    </p:spTree>
    <p:extLst>
      <p:ext uri="{BB962C8B-B14F-4D97-AF65-F5344CB8AC3E}">
        <p14:creationId xmlns:p14="http://schemas.microsoft.com/office/powerpoint/2010/main" val="3801595856"/>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786062" y="1222375"/>
            <a:ext cx="6588919" cy="4392613"/>
          </a:xfrm>
          <a:prstGeom prst="rect">
            <a:avLst/>
          </a:prstGeom>
          <a:effectLst>
            <a:softEdge rad="127000"/>
          </a:effectLst>
        </p:spPr>
      </p:pic>
    </p:spTree>
    <p:extLst>
      <p:ext uri="{BB962C8B-B14F-4D97-AF65-F5344CB8AC3E}">
        <p14:creationId xmlns:p14="http://schemas.microsoft.com/office/powerpoint/2010/main" val="161113243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186114" y="1249394"/>
            <a:ext cx="5809218" cy="4351306"/>
          </a:xfrm>
          <a:prstGeom prst="rect">
            <a:avLst/>
          </a:prstGeom>
          <a:effectLst>
            <a:softEdge rad="127000"/>
          </a:effectLst>
        </p:spPr>
      </p:pic>
    </p:spTree>
    <p:extLst>
      <p:ext uri="{BB962C8B-B14F-4D97-AF65-F5344CB8AC3E}">
        <p14:creationId xmlns:p14="http://schemas.microsoft.com/office/powerpoint/2010/main" val="358944162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1700" y="1264444"/>
            <a:ext cx="7772400" cy="4371975"/>
          </a:xfrm>
          <a:prstGeom prst="rect">
            <a:avLst/>
          </a:prstGeom>
          <a:effectLst>
            <a:softEdge rad="127000"/>
          </a:effectLst>
        </p:spPr>
      </p:pic>
    </p:spTree>
    <p:extLst>
      <p:ext uri="{BB962C8B-B14F-4D97-AF65-F5344CB8AC3E}">
        <p14:creationId xmlns:p14="http://schemas.microsoft.com/office/powerpoint/2010/main" val="3339687426"/>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00350" y="1254124"/>
            <a:ext cx="6557963" cy="4371975"/>
          </a:xfrm>
          <a:prstGeom prst="rect">
            <a:avLst/>
          </a:prstGeom>
          <a:effectLst>
            <a:softEdge rad="127000"/>
          </a:effectLst>
        </p:spPr>
      </p:pic>
    </p:spTree>
    <p:extLst>
      <p:ext uri="{BB962C8B-B14F-4D97-AF65-F5344CB8AC3E}">
        <p14:creationId xmlns:p14="http://schemas.microsoft.com/office/powerpoint/2010/main" val="227416534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2614613" y="1249084"/>
            <a:ext cx="6900862" cy="4399300"/>
          </a:xfrm>
          <a:prstGeom prst="rect">
            <a:avLst/>
          </a:prstGeom>
          <a:effectLst>
            <a:softEdge rad="127000"/>
          </a:effectLst>
        </p:spPr>
      </p:pic>
    </p:spTree>
    <p:extLst>
      <p:ext uri="{BB962C8B-B14F-4D97-AF65-F5344CB8AC3E}">
        <p14:creationId xmlns:p14="http://schemas.microsoft.com/office/powerpoint/2010/main" val="1118602619"/>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15</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45" b="6283"/>
          <a:stretch/>
        </p:blipFill>
        <p:spPr>
          <a:xfrm>
            <a:off x="2684755" y="1232190"/>
            <a:ext cx="6822489" cy="4393619"/>
          </a:xfrm>
          <a:prstGeom prst="rect">
            <a:avLst/>
          </a:prstGeom>
          <a:effectLst>
            <a:softEdge rad="127000"/>
          </a:effectLst>
        </p:spPr>
      </p:pic>
    </p:spTree>
    <p:extLst>
      <p:ext uri="{BB962C8B-B14F-4D97-AF65-F5344CB8AC3E}">
        <p14:creationId xmlns:p14="http://schemas.microsoft.com/office/powerpoint/2010/main" val="131835309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16</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877614" y="1252537"/>
            <a:ext cx="6436772" cy="4352925"/>
          </a:xfrm>
          <a:prstGeom prst="rect">
            <a:avLst/>
          </a:prstGeom>
          <a:effectLst>
            <a:softEdge rad="127000"/>
          </a:effectLst>
        </p:spPr>
      </p:pic>
    </p:spTree>
    <p:extLst>
      <p:ext uri="{BB962C8B-B14F-4D97-AF65-F5344CB8AC3E}">
        <p14:creationId xmlns:p14="http://schemas.microsoft.com/office/powerpoint/2010/main" val="133556323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17</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a:stretch>
            <a:fillRect/>
          </a:stretch>
        </p:blipFill>
        <p:spPr>
          <a:xfrm>
            <a:off x="3086101" y="1257300"/>
            <a:ext cx="5971308" cy="4378959"/>
          </a:xfrm>
          <a:prstGeom prst="rect">
            <a:avLst/>
          </a:prstGeom>
          <a:effectLst>
            <a:softEdge rad="127000"/>
          </a:effectLst>
        </p:spPr>
      </p:pic>
    </p:spTree>
    <p:extLst>
      <p:ext uri="{BB962C8B-B14F-4D97-AF65-F5344CB8AC3E}">
        <p14:creationId xmlns:p14="http://schemas.microsoft.com/office/powerpoint/2010/main" val="580881980"/>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18</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028825" y="1245880"/>
            <a:ext cx="8086726" cy="4392103"/>
          </a:xfrm>
          <a:prstGeom prst="rect">
            <a:avLst/>
          </a:prstGeom>
          <a:effectLst>
            <a:softEdge rad="127000"/>
          </a:effectLst>
        </p:spPr>
      </p:pic>
    </p:spTree>
    <p:extLst>
      <p:ext uri="{BB962C8B-B14F-4D97-AF65-F5344CB8AC3E}">
        <p14:creationId xmlns:p14="http://schemas.microsoft.com/office/powerpoint/2010/main" val="250289257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19</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53"/>
          <a:stretch/>
        </p:blipFill>
        <p:spPr>
          <a:xfrm>
            <a:off x="2569851" y="1243515"/>
            <a:ext cx="7052298" cy="4382689"/>
          </a:xfrm>
          <a:prstGeom prst="rect">
            <a:avLst/>
          </a:prstGeom>
          <a:effectLst>
            <a:softEdge rad="127000"/>
          </a:effectLst>
        </p:spPr>
      </p:pic>
    </p:spTree>
    <p:extLst>
      <p:ext uri="{BB962C8B-B14F-4D97-AF65-F5344CB8AC3E}">
        <p14:creationId xmlns:p14="http://schemas.microsoft.com/office/powerpoint/2010/main" val="394681550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20</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28839" y="1264203"/>
            <a:ext cx="7815262" cy="4396574"/>
          </a:xfrm>
          <a:prstGeom prst="rect">
            <a:avLst/>
          </a:prstGeom>
          <a:effectLst>
            <a:softEdge rad="127000"/>
          </a:effectLst>
        </p:spPr>
      </p:pic>
    </p:spTree>
    <p:extLst>
      <p:ext uri="{BB962C8B-B14F-4D97-AF65-F5344CB8AC3E}">
        <p14:creationId xmlns:p14="http://schemas.microsoft.com/office/powerpoint/2010/main" val="2371142552"/>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21</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r="-220"/>
          <a:stretch/>
        </p:blipFill>
        <p:spPr>
          <a:xfrm>
            <a:off x="2937141" y="1226844"/>
            <a:ext cx="6317717" cy="4404312"/>
          </a:xfrm>
          <a:prstGeom prst="rect">
            <a:avLst/>
          </a:prstGeom>
          <a:effectLst>
            <a:softEdge rad="127000"/>
          </a:effectLst>
        </p:spPr>
      </p:pic>
    </p:spTree>
    <p:extLst>
      <p:ext uri="{BB962C8B-B14F-4D97-AF65-F5344CB8AC3E}">
        <p14:creationId xmlns:p14="http://schemas.microsoft.com/office/powerpoint/2010/main" val="2951097706"/>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22</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911928" y="1246732"/>
            <a:ext cx="6432097" cy="4321565"/>
          </a:xfrm>
          <a:prstGeom prst="rect">
            <a:avLst/>
          </a:prstGeom>
          <a:effectLst>
            <a:softEdge rad="127000"/>
          </a:effectLst>
        </p:spPr>
      </p:pic>
    </p:spTree>
    <p:extLst>
      <p:ext uri="{BB962C8B-B14F-4D97-AF65-F5344CB8AC3E}">
        <p14:creationId xmlns:p14="http://schemas.microsoft.com/office/powerpoint/2010/main" val="394686373"/>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23</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rotWithShape="1">
          <a:blip r:embed="rId3" cstate="email">
            <a:extLst>
              <a:ext uri="{28A0092B-C50C-407E-A947-70E740481C1C}">
                <a14:useLocalDpi xmlns:a14="http://schemas.microsoft.com/office/drawing/2010/main"/>
              </a:ext>
            </a:extLst>
          </a:blip>
          <a:srcRect t="-1189"/>
          <a:stretch/>
        </p:blipFill>
        <p:spPr>
          <a:xfrm>
            <a:off x="1627413" y="1206127"/>
            <a:ext cx="8937173" cy="4445746"/>
          </a:xfrm>
          <a:prstGeom prst="rect">
            <a:avLst/>
          </a:prstGeom>
          <a:effectLst>
            <a:softEdge rad="127000"/>
          </a:effectLst>
        </p:spPr>
      </p:pic>
    </p:spTree>
    <p:extLst>
      <p:ext uri="{BB962C8B-B14F-4D97-AF65-F5344CB8AC3E}">
        <p14:creationId xmlns:p14="http://schemas.microsoft.com/office/powerpoint/2010/main" val="360537395"/>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24</a:t>
            </a:fld>
            <a:endParaRPr lang="fr-FR" sz="1800" b="1" dirty="0">
              <a:solidFill>
                <a:srgbClr val="FF0000"/>
              </a:solidFill>
              <a:latin typeface="Magneto" panose="04030805050802020D02" pitchFamily="82" charset="0"/>
            </a:endParaRPr>
          </a:p>
        </p:txBody>
      </p:sp>
      <p:pic>
        <p:nvPicPr>
          <p:cNvPr id="2" name="Image 1"/>
          <p:cNvPicPr>
            <a:picLocks noChangeAspect="1"/>
          </p:cNvPicPr>
          <p:nvPr/>
        </p:nvPicPr>
        <p:blipFill>
          <a:blip r:embed="rId3" cstate="email">
            <a:extLst>
              <a:ext uri="{28A0092B-C50C-407E-A947-70E740481C1C}">
                <a14:useLocalDpi xmlns:a14="http://schemas.microsoft.com/office/drawing/2010/main"/>
              </a:ext>
            </a:extLst>
          </a:blip>
          <a:stretch>
            <a:fillRect/>
          </a:stretch>
        </p:blipFill>
        <p:spPr>
          <a:xfrm>
            <a:off x="2171700" y="1264444"/>
            <a:ext cx="7772400" cy="4371975"/>
          </a:xfrm>
          <a:prstGeom prst="rect">
            <a:avLst/>
          </a:prstGeom>
          <a:effectLst>
            <a:softEdge rad="127000"/>
          </a:effectLst>
        </p:spPr>
      </p:pic>
    </p:spTree>
    <p:extLst>
      <p:ext uri="{BB962C8B-B14F-4D97-AF65-F5344CB8AC3E}">
        <p14:creationId xmlns:p14="http://schemas.microsoft.com/office/powerpoint/2010/main" val="2500669014"/>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grpId="0" nodeType="clickEffect">
                                  <p:stCondLst>
                                    <p:cond delay="0"/>
                                  </p:stCondLst>
                                  <p:childTnLst>
                                    <p:set>
                                      <p:cBhvr>
                                        <p:cTn id="14" dur="1" fill="hold">
                                          <p:stCondLst>
                                            <p:cond delay="0"/>
                                          </p:stCondLst>
                                        </p:cTn>
                                        <p:tgtEl>
                                          <p:spTgt spid="4"/>
                                        </p:tgtEl>
                                        <p:attrNameLst>
                                          <p:attrName>style.visibility</p:attrName>
                                        </p:attrNameLst>
                                      </p:cBhvr>
                                      <p:to>
                                        <p:strVal val="visible"/>
                                      </p:to>
                                    </p:set>
                                    <p:animEffect transition="in" filter="wheel(8)">
                                      <p:cBhvr>
                                        <p:cTn id="15"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à coins arrondis 3"/>
          <p:cNvSpPr/>
          <p:nvPr/>
        </p:nvSpPr>
        <p:spPr>
          <a:xfrm>
            <a:off x="1101968" y="750276"/>
            <a:ext cx="9894277" cy="5369169"/>
          </a:xfrm>
          <a:prstGeom prst="roundRect">
            <a:avLst/>
          </a:prstGeom>
          <a:noFill/>
          <a:ln w="952500" cmpd="thickThin">
            <a:gradFill flip="none" rotWithShape="1">
              <a:gsLst>
                <a:gs pos="0">
                  <a:schemeClr val="accent1">
                    <a:lumMod val="5000"/>
                    <a:lumOff val="95000"/>
                  </a:schemeClr>
                </a:gs>
                <a:gs pos="83000">
                  <a:schemeClr val="bg1">
                    <a:lumMod val="65000"/>
                  </a:schemeClr>
                </a:gs>
                <a:gs pos="94000">
                  <a:schemeClr val="accent6">
                    <a:lumMod val="50000"/>
                  </a:schemeClr>
                </a:gs>
                <a:gs pos="100000">
                  <a:schemeClr val="bg1">
                    <a:lumMod val="65000"/>
                  </a:schemeClr>
                </a:gs>
              </a:gsLst>
              <a:path path="rect">
                <a:fillToRect l="50000" t="50000" r="50000" b="50000"/>
              </a:path>
              <a:tileRect/>
            </a:gra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fr-FR"/>
          </a:p>
        </p:txBody>
      </p:sp>
      <p:sp>
        <p:nvSpPr>
          <p:cNvPr id="5" name="Espace réservé de la date 4"/>
          <p:cNvSpPr>
            <a:spLocks noGrp="1"/>
          </p:cNvSpPr>
          <p:nvPr>
            <p:ph type="dt" sz="half" idx="10"/>
          </p:nvPr>
        </p:nvSpPr>
        <p:spPr>
          <a:xfrm>
            <a:off x="168728" y="6473980"/>
            <a:ext cx="2743200" cy="365125"/>
          </a:xfrm>
        </p:spPr>
        <p:txBody>
          <a:bodyPr/>
          <a:lstStyle/>
          <a:p>
            <a:fld id="{A5DC0FD7-930D-47AE-8964-42AE3E13F43C}" type="datetime1">
              <a:rPr lang="fr-FR" sz="2000" b="1" smtClean="0">
                <a:solidFill>
                  <a:srgbClr val="FF0000"/>
                </a:solidFill>
                <a:latin typeface="Magneto" panose="04030805050802020D02" pitchFamily="82" charset="0"/>
              </a:rPr>
              <a:t>11/12/2020</a:t>
            </a:fld>
            <a:endParaRPr lang="fr-FR" b="1" dirty="0">
              <a:solidFill>
                <a:srgbClr val="FF0000"/>
              </a:solidFill>
              <a:latin typeface="Magneto" panose="04030805050802020D02" pitchFamily="82" charset="0"/>
            </a:endParaRPr>
          </a:p>
        </p:txBody>
      </p:sp>
      <p:sp>
        <p:nvSpPr>
          <p:cNvPr id="6" name="Espace réservé du pied de page 5"/>
          <p:cNvSpPr>
            <a:spLocks noGrp="1"/>
          </p:cNvSpPr>
          <p:nvPr>
            <p:ph type="ftr" sz="quarter" idx="11"/>
          </p:nvPr>
        </p:nvSpPr>
        <p:spPr>
          <a:xfrm>
            <a:off x="4038600" y="6108856"/>
            <a:ext cx="4114800" cy="365125"/>
          </a:xfrm>
        </p:spPr>
        <p:txBody>
          <a:bodyPr/>
          <a:lstStyle/>
          <a:p>
            <a:r>
              <a:rPr lang="fr-FR" sz="2000" b="1" dirty="0" smtClean="0">
                <a:solidFill>
                  <a:srgbClr val="FF0000"/>
                </a:solidFill>
                <a:latin typeface="Magneto" panose="04030805050802020D02" pitchFamily="82" charset="0"/>
              </a:rPr>
              <a:t>PPS   Lande   2020</a:t>
            </a:r>
            <a:endParaRPr lang="fr-FR" sz="2000" b="1" dirty="0">
              <a:solidFill>
                <a:srgbClr val="FF0000"/>
              </a:solidFill>
              <a:latin typeface="Magneto" panose="04030805050802020D02" pitchFamily="82" charset="0"/>
            </a:endParaRPr>
          </a:p>
        </p:txBody>
      </p:sp>
      <p:pic>
        <p:nvPicPr>
          <p:cNvPr id="9" name="Image 8"/>
          <p:cNvPicPr>
            <a:picLocks noChangeAspect="1"/>
          </p:cNvPicPr>
          <p:nvPr/>
        </p:nvPicPr>
        <p:blipFill rotWithShape="1">
          <a:blip r:embed="rId3" cstate="email">
            <a:extLst>
              <a:ext uri="{28A0092B-C50C-407E-A947-70E740481C1C}">
                <a14:useLocalDpi xmlns:a14="http://schemas.microsoft.com/office/drawing/2010/main"/>
              </a:ext>
            </a:extLst>
          </a:blip>
          <a:srcRect r="-472"/>
          <a:stretch/>
        </p:blipFill>
        <p:spPr>
          <a:xfrm>
            <a:off x="1616529" y="1248463"/>
            <a:ext cx="8896159" cy="4377996"/>
          </a:xfrm>
          <a:prstGeom prst="rect">
            <a:avLst/>
          </a:prstGeom>
          <a:effectLst>
            <a:softEdge rad="127000"/>
          </a:effectLst>
        </p:spPr>
      </p:pic>
      <p:sp>
        <p:nvSpPr>
          <p:cNvPr id="7" name="Espace réservé du numéro de diapositive 6"/>
          <p:cNvSpPr>
            <a:spLocks noGrp="1"/>
          </p:cNvSpPr>
          <p:nvPr>
            <p:ph type="sldNum" sz="quarter" idx="12"/>
          </p:nvPr>
        </p:nvSpPr>
        <p:spPr>
          <a:xfrm>
            <a:off x="9133114" y="6291418"/>
            <a:ext cx="2743200" cy="365125"/>
          </a:xfrm>
        </p:spPr>
        <p:txBody>
          <a:bodyPr/>
          <a:lstStyle/>
          <a:p>
            <a:fld id="{7DCA5E96-A27A-40D3-BE97-FC006DA6F77A}" type="slidenum">
              <a:rPr lang="fr-FR" sz="1800" b="1" smtClean="0">
                <a:solidFill>
                  <a:srgbClr val="FF0000"/>
                </a:solidFill>
                <a:latin typeface="Magneto" panose="04030805050802020D02" pitchFamily="82" charset="0"/>
              </a:rPr>
              <a:t>25</a:t>
            </a:fld>
            <a:endParaRPr lang="fr-FR" sz="1800" b="1" dirty="0">
              <a:solidFill>
                <a:srgbClr val="FF0000"/>
              </a:solidFill>
              <a:latin typeface="Magneto" panose="04030805050802020D02" pitchFamily="82" charset="0"/>
            </a:endParaRPr>
          </a:p>
        </p:txBody>
      </p:sp>
      <p:sp>
        <p:nvSpPr>
          <p:cNvPr id="8" name="Rectangle 7"/>
          <p:cNvSpPr/>
          <p:nvPr/>
        </p:nvSpPr>
        <p:spPr>
          <a:xfrm>
            <a:off x="2054669" y="2136338"/>
            <a:ext cx="8082662" cy="2585323"/>
          </a:xfrm>
          <a:prstGeom prst="rect">
            <a:avLst/>
          </a:prstGeom>
        </p:spPr>
        <p:txBody>
          <a:bodyPr wrap="none">
            <a:spAutoFit/>
          </a:bodyPr>
          <a:lstStyle/>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C’était</a:t>
            </a:r>
          </a:p>
          <a:p>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Au cœur des volcans</a:t>
            </a:r>
          </a:p>
          <a:p>
            <a:r>
              <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a:t>
            </a:r>
            <a:r>
              <a:rPr lang="fr-FR" sz="5400" b="1" dirty="0" smtClean="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rPr>
              <a:t>      d’Auvergne</a:t>
            </a:r>
            <a:endParaRPr lang="fr-FR" sz="5400" b="1" dirty="0">
              <a:ln>
                <a:solidFill>
                  <a:srgbClr val="FFC000"/>
                </a:solidFill>
              </a:ln>
              <a:solidFill>
                <a:schemeClr val="accent6">
                  <a:lumMod val="50000"/>
                </a:schemeClr>
              </a:solidFill>
              <a:effectLst>
                <a:glow rad="228600">
                  <a:schemeClr val="accent6">
                    <a:satMod val="175000"/>
                    <a:alpha val="40000"/>
                  </a:schemeClr>
                </a:glow>
              </a:effectLst>
              <a:latin typeface="Magneto" panose="04030805050802020D02" pitchFamily="82" charset="0"/>
            </a:endParaRPr>
          </a:p>
        </p:txBody>
      </p:sp>
    </p:spTree>
    <p:extLst>
      <p:ext uri="{BB962C8B-B14F-4D97-AF65-F5344CB8AC3E}">
        <p14:creationId xmlns:p14="http://schemas.microsoft.com/office/powerpoint/2010/main" val="4108648408"/>
      </p:ext>
    </p:extLst>
  </p:cSld>
  <p:clrMapOvr>
    <a:masterClrMapping/>
  </p:clrMapOvr>
  <mc:AlternateContent xmlns:mc="http://schemas.openxmlformats.org/markup-compatibility/2006" xmlns:p14="http://schemas.microsoft.com/office/powerpoint/2010/main">
    <mc:Choice Requires="p14">
      <p:transition spd="slow" p14:dur="7250" advTm="17000">
        <p:wedge/>
      </p:transition>
    </mc:Choice>
    <mc:Fallback xmlns="">
      <p:transition spd="slow" advTm="17000">
        <p:wedg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56" presetClass="entr" presetSubtype="0" fill="hold" nodeType="clickEffect">
                                  <p:stCondLst>
                                    <p:cond delay="0"/>
                                  </p:stCondLst>
                                  <p:iterate type="lt">
                                    <p:tmPct val="10000"/>
                                  </p:iterate>
                                  <p:childTnLst>
                                    <p:set>
                                      <p:cBhvr>
                                        <p:cTn id="6" dur="1" fill="hold">
                                          <p:stCondLst>
                                            <p:cond delay="0"/>
                                          </p:stCondLst>
                                        </p:cTn>
                                        <p:tgtEl>
                                          <p:spTgt spid="6">
                                            <p:txEl>
                                              <p:pRg st="0" end="0"/>
                                            </p:txEl>
                                          </p:spTgt>
                                        </p:tgtEl>
                                        <p:attrNameLst>
                                          <p:attrName>style.visibility</p:attrName>
                                        </p:attrNameLst>
                                      </p:cBhvr>
                                      <p:to>
                                        <p:strVal val="visible"/>
                                      </p:to>
                                    </p:set>
                                    <p:anim by="(-#ppt_w*2)" calcmode="lin" valueType="num">
                                      <p:cBhvr rctx="PPT">
                                        <p:cTn id="7" dur="500" autoRev="1" fill="hold">
                                          <p:stCondLst>
                                            <p:cond delay="0"/>
                                          </p:stCondLst>
                                        </p:cTn>
                                        <p:tgtEl>
                                          <p:spTgt spid="6">
                                            <p:txEl>
                                              <p:pRg st="0" end="0"/>
                                            </p:txEl>
                                          </p:spTgt>
                                        </p:tgtEl>
                                        <p:attrNameLst>
                                          <p:attrName>ppt_w</p:attrName>
                                        </p:attrNameLst>
                                      </p:cBhvr>
                                    </p:anim>
                                    <p:anim by="(#ppt_w*0.50)" calcmode="lin" valueType="num">
                                      <p:cBhvr>
                                        <p:cTn id="8" dur="500" decel="50000" autoRev="1" fill="hold">
                                          <p:stCondLst>
                                            <p:cond delay="0"/>
                                          </p:stCondLst>
                                        </p:cTn>
                                        <p:tgtEl>
                                          <p:spTgt spid="6">
                                            <p:txEl>
                                              <p:pRg st="0" end="0"/>
                                            </p:txEl>
                                          </p:spTgt>
                                        </p:tgtEl>
                                        <p:attrNameLst>
                                          <p:attrName>ppt_x</p:attrName>
                                        </p:attrNameLst>
                                      </p:cBhvr>
                                    </p:anim>
                                    <p:anim from="(-#ppt_h/2)" to="(#ppt_y)" calcmode="lin" valueType="num">
                                      <p:cBhvr>
                                        <p:cTn id="9" dur="1000" fill="hold">
                                          <p:stCondLst>
                                            <p:cond delay="0"/>
                                          </p:stCondLst>
                                        </p:cTn>
                                        <p:tgtEl>
                                          <p:spTgt spid="6">
                                            <p:txEl>
                                              <p:pRg st="0" end="0"/>
                                            </p:txEl>
                                          </p:spTgt>
                                        </p:tgtEl>
                                        <p:attrNameLst>
                                          <p:attrName>ppt_y</p:attrName>
                                        </p:attrNameLst>
                                      </p:cBhvr>
                                    </p:anim>
                                    <p:animRot by="21600000">
                                      <p:cBhvr>
                                        <p:cTn id="10" dur="1000" fill="hold">
                                          <p:stCondLst>
                                            <p:cond delay="0"/>
                                          </p:stCondLst>
                                        </p:cTn>
                                        <p:tgtEl>
                                          <p:spTgt spid="6">
                                            <p:txEl>
                                              <p:pRg st="0" end="0"/>
                                            </p:txEl>
                                          </p:spTgt>
                                        </p:tgtEl>
                                        <p:attrNameLst>
                                          <p:attrName>r</p:attrName>
                                        </p:attrNameLst>
                                      </p:cBhvr>
                                    </p:animRot>
                                  </p:childTnLst>
                                </p:cTn>
                              </p:par>
                            </p:childTnLst>
                          </p:cTn>
                        </p:par>
                      </p:childTnLst>
                    </p:cTn>
                  </p:par>
                  <p:par>
                    <p:cTn id="11" fill="hold">
                      <p:stCondLst>
                        <p:cond delay="indefinite"/>
                      </p:stCondLst>
                      <p:childTnLst>
                        <p:par>
                          <p:cTn id="12" fill="hold">
                            <p:stCondLst>
                              <p:cond delay="0"/>
                            </p:stCondLst>
                            <p:childTnLst>
                              <p:par>
                                <p:cTn id="13" presetID="21" presetClass="entr" presetSubtype="8" fill="hold" nodeType="clickEffect">
                                  <p:stCondLst>
                                    <p:cond delay="0"/>
                                  </p:stCondLst>
                                  <p:childTnLst>
                                    <p:set>
                                      <p:cBhvr>
                                        <p:cTn id="14" dur="1" fill="hold">
                                          <p:stCondLst>
                                            <p:cond delay="0"/>
                                          </p:stCondLst>
                                        </p:cTn>
                                        <p:tgtEl>
                                          <p:spTgt spid="9"/>
                                        </p:tgtEl>
                                        <p:attrNameLst>
                                          <p:attrName>style.visibility</p:attrName>
                                        </p:attrNameLst>
                                      </p:cBhvr>
                                      <p:to>
                                        <p:strVal val="visible"/>
                                      </p:to>
                                    </p:set>
                                    <p:animEffect transition="in" filter="wheel(8)">
                                      <p:cBhvr>
                                        <p:cTn id="15" dur="2000"/>
                                        <p:tgtEl>
                                          <p:spTgt spid="9"/>
                                        </p:tgtEl>
                                      </p:cBhvr>
                                    </p:animEffect>
                                  </p:childTnLst>
                                </p:cTn>
                              </p:par>
                            </p:childTnLst>
                          </p:cTn>
                        </p:par>
                      </p:childTnLst>
                    </p:cTn>
                  </p:par>
                  <p:par>
                    <p:cTn id="16" fill="hold">
                      <p:stCondLst>
                        <p:cond delay="indefinite"/>
                      </p:stCondLst>
                      <p:childTnLst>
                        <p:par>
                          <p:cTn id="17" fill="hold">
                            <p:stCondLst>
                              <p:cond delay="0"/>
                            </p:stCondLst>
                            <p:childTnLst>
                              <p:par>
                                <p:cTn id="18" presetID="38" presetClass="entr" presetSubtype="0" accel="50000" fill="hold" nodeType="clickEffect">
                                  <p:stCondLst>
                                    <p:cond delay="0"/>
                                  </p:stCondLst>
                                  <p:iterate type="lt">
                                    <p:tmPct val="50000"/>
                                  </p:iterate>
                                  <p:childTnLst>
                                    <p:set>
                                      <p:cBhvr>
                                        <p:cTn id="19" dur="1" fill="hold">
                                          <p:stCondLst>
                                            <p:cond delay="0"/>
                                          </p:stCondLst>
                                        </p:cTn>
                                        <p:tgtEl>
                                          <p:spTgt spid="8">
                                            <p:txEl>
                                              <p:pRg st="0" end="0"/>
                                            </p:txEl>
                                          </p:spTgt>
                                        </p:tgtEl>
                                        <p:attrNameLst>
                                          <p:attrName>style.visibility</p:attrName>
                                        </p:attrNameLst>
                                      </p:cBhvr>
                                      <p:to>
                                        <p:strVal val="visible"/>
                                      </p:to>
                                    </p:set>
                                    <p:set>
                                      <p:cBhvr>
                                        <p:cTn id="20" dur="455" fill="hold">
                                          <p:stCondLst>
                                            <p:cond delay="0"/>
                                          </p:stCondLst>
                                        </p:cTn>
                                        <p:tgtEl>
                                          <p:spTgt spid="8">
                                            <p:txEl>
                                              <p:pRg st="0" end="0"/>
                                            </p:txEl>
                                          </p:spTgt>
                                        </p:tgtEl>
                                        <p:attrNameLst>
                                          <p:attrName>style.rotation</p:attrName>
                                        </p:attrNameLst>
                                      </p:cBhvr>
                                      <p:to>
                                        <p:strVal val="-45.0"/>
                                      </p:to>
                                    </p:set>
                                    <p:anim calcmode="lin" valueType="num">
                                      <p:cBhvr>
                                        <p:cTn id="21" dur="455" fill="hold">
                                          <p:stCondLst>
                                            <p:cond delay="455"/>
                                          </p:stCondLst>
                                        </p:cTn>
                                        <p:tgtEl>
                                          <p:spTgt spid="8">
                                            <p:txEl>
                                              <p:pRg st="0" end="0"/>
                                            </p:txEl>
                                          </p:spTgt>
                                        </p:tgtEl>
                                        <p:attrNameLst>
                                          <p:attrName>style.rotation</p:attrName>
                                        </p:attrNameLst>
                                      </p:cBhvr>
                                      <p:tavLst>
                                        <p:tav tm="0">
                                          <p:val>
                                            <p:fltVal val="-45"/>
                                          </p:val>
                                        </p:tav>
                                        <p:tav tm="69900">
                                          <p:val>
                                            <p:fltVal val="45"/>
                                          </p:val>
                                        </p:tav>
                                        <p:tav tm="100000">
                                          <p:val>
                                            <p:fltVal val="0"/>
                                          </p:val>
                                        </p:tav>
                                      </p:tavLst>
                                    </p:anim>
                                    <p:anim calcmode="lin" valueType="num">
                                      <p:cBhvr>
                                        <p:cTn id="22" dur="455" fill="hold">
                                          <p:stCondLst>
                                            <p:cond delay="0"/>
                                          </p:stCondLst>
                                        </p:cTn>
                                        <p:tgtEl>
                                          <p:spTgt spid="8">
                                            <p:txEl>
                                              <p:pRg st="0" end="0"/>
                                            </p:txEl>
                                          </p:spTgt>
                                        </p:tgtEl>
                                        <p:attrNameLst>
                                          <p:attrName>ppt_y</p:attrName>
                                        </p:attrNameLst>
                                      </p:cBhvr>
                                      <p:tavLst>
                                        <p:tav tm="0">
                                          <p:val>
                                            <p:strVal val="#ppt_y-1"/>
                                          </p:val>
                                        </p:tav>
                                        <p:tav tm="100000">
                                          <p:val>
                                            <p:strVal val="#ppt_y-(0.354*#ppt_w-0.172*#ppt_h)"/>
                                          </p:val>
                                        </p:tav>
                                      </p:tavLst>
                                    </p:anim>
                                    <p:anim calcmode="lin" valueType="num">
                                      <p:cBhvr>
                                        <p:cTn id="23" dur="156" decel="50000" autoRev="1" fill="hold">
                                          <p:stCondLst>
                                            <p:cond delay="455"/>
                                          </p:stCondLst>
                                        </p:cTn>
                                        <p:tgtEl>
                                          <p:spTgt spid="8">
                                            <p:txEl>
                                              <p:pRg st="0" end="0"/>
                                            </p:txEl>
                                          </p:spTgt>
                                        </p:tgtEl>
                                        <p:attrNameLst>
                                          <p:attrName>ppt_y</p:attrName>
                                        </p:attrNameLst>
                                      </p:cBhvr>
                                      <p:tavLst>
                                        <p:tav tm="0">
                                          <p:val>
                                            <p:strVal val="#ppt_y-(0.354*#ppt_w-0.172*#ppt_h)"/>
                                          </p:val>
                                        </p:tav>
                                        <p:tav tm="100000">
                                          <p:val>
                                            <p:strVal val="#ppt_y-(0.354*#ppt_w-0.172*#ppt_h)-#ppt_h/2"/>
                                          </p:val>
                                        </p:tav>
                                      </p:tavLst>
                                    </p:anim>
                                    <p:anim calcmode="lin" valueType="num">
                                      <p:cBhvr>
                                        <p:cTn id="24" dur="136" fill="hold">
                                          <p:stCondLst>
                                            <p:cond delay="864"/>
                                          </p:stCondLst>
                                        </p:cTn>
                                        <p:tgtEl>
                                          <p:spTgt spid="8">
                                            <p:txEl>
                                              <p:pRg st="0" end="0"/>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25" fill="hold">
                      <p:stCondLst>
                        <p:cond delay="indefinite"/>
                      </p:stCondLst>
                      <p:childTnLst>
                        <p:par>
                          <p:cTn id="26" fill="hold">
                            <p:stCondLst>
                              <p:cond delay="0"/>
                            </p:stCondLst>
                            <p:childTnLst>
                              <p:par>
                                <p:cTn id="27" presetID="38" presetClass="entr" presetSubtype="0" accel="50000" fill="hold" nodeType="clickEffect">
                                  <p:stCondLst>
                                    <p:cond delay="0"/>
                                  </p:stCondLst>
                                  <p:iterate type="lt">
                                    <p:tmPct val="50000"/>
                                  </p:iterate>
                                  <p:childTnLst>
                                    <p:set>
                                      <p:cBhvr>
                                        <p:cTn id="28" dur="1" fill="hold">
                                          <p:stCondLst>
                                            <p:cond delay="0"/>
                                          </p:stCondLst>
                                        </p:cTn>
                                        <p:tgtEl>
                                          <p:spTgt spid="8">
                                            <p:txEl>
                                              <p:pRg st="1" end="1"/>
                                            </p:txEl>
                                          </p:spTgt>
                                        </p:tgtEl>
                                        <p:attrNameLst>
                                          <p:attrName>style.visibility</p:attrName>
                                        </p:attrNameLst>
                                      </p:cBhvr>
                                      <p:to>
                                        <p:strVal val="visible"/>
                                      </p:to>
                                    </p:set>
                                    <p:set>
                                      <p:cBhvr>
                                        <p:cTn id="29" dur="455" fill="hold">
                                          <p:stCondLst>
                                            <p:cond delay="0"/>
                                          </p:stCondLst>
                                        </p:cTn>
                                        <p:tgtEl>
                                          <p:spTgt spid="8">
                                            <p:txEl>
                                              <p:pRg st="1" end="1"/>
                                            </p:txEl>
                                          </p:spTgt>
                                        </p:tgtEl>
                                        <p:attrNameLst>
                                          <p:attrName>style.rotation</p:attrName>
                                        </p:attrNameLst>
                                      </p:cBhvr>
                                      <p:to>
                                        <p:strVal val="-45.0"/>
                                      </p:to>
                                    </p:set>
                                    <p:anim calcmode="lin" valueType="num">
                                      <p:cBhvr>
                                        <p:cTn id="30" dur="455" fill="hold">
                                          <p:stCondLst>
                                            <p:cond delay="455"/>
                                          </p:stCondLst>
                                        </p:cTn>
                                        <p:tgtEl>
                                          <p:spTgt spid="8">
                                            <p:txEl>
                                              <p:pRg st="1" end="1"/>
                                            </p:txEl>
                                          </p:spTgt>
                                        </p:tgtEl>
                                        <p:attrNameLst>
                                          <p:attrName>style.rotation</p:attrName>
                                        </p:attrNameLst>
                                      </p:cBhvr>
                                      <p:tavLst>
                                        <p:tav tm="0">
                                          <p:val>
                                            <p:fltVal val="-45"/>
                                          </p:val>
                                        </p:tav>
                                        <p:tav tm="69900">
                                          <p:val>
                                            <p:fltVal val="45"/>
                                          </p:val>
                                        </p:tav>
                                        <p:tav tm="100000">
                                          <p:val>
                                            <p:fltVal val="0"/>
                                          </p:val>
                                        </p:tav>
                                      </p:tavLst>
                                    </p:anim>
                                    <p:anim calcmode="lin" valueType="num">
                                      <p:cBhvr>
                                        <p:cTn id="31" dur="455" fill="hold">
                                          <p:stCondLst>
                                            <p:cond delay="0"/>
                                          </p:stCondLst>
                                        </p:cTn>
                                        <p:tgtEl>
                                          <p:spTgt spid="8">
                                            <p:txEl>
                                              <p:pRg st="1" end="1"/>
                                            </p:txEl>
                                          </p:spTgt>
                                        </p:tgtEl>
                                        <p:attrNameLst>
                                          <p:attrName>ppt_y</p:attrName>
                                        </p:attrNameLst>
                                      </p:cBhvr>
                                      <p:tavLst>
                                        <p:tav tm="0">
                                          <p:val>
                                            <p:strVal val="#ppt_y-1"/>
                                          </p:val>
                                        </p:tav>
                                        <p:tav tm="100000">
                                          <p:val>
                                            <p:strVal val="#ppt_y-(0.354*#ppt_w-0.172*#ppt_h)"/>
                                          </p:val>
                                        </p:tav>
                                      </p:tavLst>
                                    </p:anim>
                                    <p:anim calcmode="lin" valueType="num">
                                      <p:cBhvr>
                                        <p:cTn id="32" dur="156" decel="50000" autoRev="1" fill="hold">
                                          <p:stCondLst>
                                            <p:cond delay="455"/>
                                          </p:stCondLst>
                                        </p:cTn>
                                        <p:tgtEl>
                                          <p:spTgt spid="8">
                                            <p:txEl>
                                              <p:pRg st="1" end="1"/>
                                            </p:txEl>
                                          </p:spTgt>
                                        </p:tgtEl>
                                        <p:attrNameLst>
                                          <p:attrName>ppt_y</p:attrName>
                                        </p:attrNameLst>
                                      </p:cBhvr>
                                      <p:tavLst>
                                        <p:tav tm="0">
                                          <p:val>
                                            <p:strVal val="#ppt_y-(0.354*#ppt_w-0.172*#ppt_h)"/>
                                          </p:val>
                                        </p:tav>
                                        <p:tav tm="100000">
                                          <p:val>
                                            <p:strVal val="#ppt_y-(0.354*#ppt_w-0.172*#ppt_h)-#ppt_h/2"/>
                                          </p:val>
                                        </p:tav>
                                      </p:tavLst>
                                    </p:anim>
                                    <p:anim calcmode="lin" valueType="num">
                                      <p:cBhvr>
                                        <p:cTn id="33" dur="136" fill="hold">
                                          <p:stCondLst>
                                            <p:cond delay="864"/>
                                          </p:stCondLst>
                                        </p:cTn>
                                        <p:tgtEl>
                                          <p:spTgt spid="8">
                                            <p:txEl>
                                              <p:pRg st="1" end="1"/>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34" fill="hold">
                      <p:stCondLst>
                        <p:cond delay="indefinite"/>
                      </p:stCondLst>
                      <p:childTnLst>
                        <p:par>
                          <p:cTn id="35" fill="hold">
                            <p:stCondLst>
                              <p:cond delay="0"/>
                            </p:stCondLst>
                            <p:childTnLst>
                              <p:par>
                                <p:cTn id="36" presetID="38" presetClass="entr" presetSubtype="0" accel="50000" fill="hold" nodeType="clickEffect">
                                  <p:stCondLst>
                                    <p:cond delay="0"/>
                                  </p:stCondLst>
                                  <p:iterate type="lt">
                                    <p:tmPct val="50000"/>
                                  </p:iterate>
                                  <p:childTnLst>
                                    <p:set>
                                      <p:cBhvr>
                                        <p:cTn id="37" dur="1" fill="hold">
                                          <p:stCondLst>
                                            <p:cond delay="0"/>
                                          </p:stCondLst>
                                        </p:cTn>
                                        <p:tgtEl>
                                          <p:spTgt spid="8">
                                            <p:txEl>
                                              <p:pRg st="2" end="2"/>
                                            </p:txEl>
                                          </p:spTgt>
                                        </p:tgtEl>
                                        <p:attrNameLst>
                                          <p:attrName>style.visibility</p:attrName>
                                        </p:attrNameLst>
                                      </p:cBhvr>
                                      <p:to>
                                        <p:strVal val="visible"/>
                                      </p:to>
                                    </p:set>
                                    <p:set>
                                      <p:cBhvr>
                                        <p:cTn id="38" dur="455" fill="hold">
                                          <p:stCondLst>
                                            <p:cond delay="0"/>
                                          </p:stCondLst>
                                        </p:cTn>
                                        <p:tgtEl>
                                          <p:spTgt spid="8">
                                            <p:txEl>
                                              <p:pRg st="2" end="2"/>
                                            </p:txEl>
                                          </p:spTgt>
                                        </p:tgtEl>
                                        <p:attrNameLst>
                                          <p:attrName>style.rotation</p:attrName>
                                        </p:attrNameLst>
                                      </p:cBhvr>
                                      <p:to>
                                        <p:strVal val="-45.0"/>
                                      </p:to>
                                    </p:set>
                                    <p:anim calcmode="lin" valueType="num">
                                      <p:cBhvr>
                                        <p:cTn id="39" dur="455" fill="hold">
                                          <p:stCondLst>
                                            <p:cond delay="455"/>
                                          </p:stCondLst>
                                        </p:cTn>
                                        <p:tgtEl>
                                          <p:spTgt spid="8">
                                            <p:txEl>
                                              <p:pRg st="2" end="2"/>
                                            </p:txEl>
                                          </p:spTgt>
                                        </p:tgtEl>
                                        <p:attrNameLst>
                                          <p:attrName>style.rotation</p:attrName>
                                        </p:attrNameLst>
                                      </p:cBhvr>
                                      <p:tavLst>
                                        <p:tav tm="0">
                                          <p:val>
                                            <p:fltVal val="-45"/>
                                          </p:val>
                                        </p:tav>
                                        <p:tav tm="69900">
                                          <p:val>
                                            <p:fltVal val="45"/>
                                          </p:val>
                                        </p:tav>
                                        <p:tav tm="100000">
                                          <p:val>
                                            <p:fltVal val="0"/>
                                          </p:val>
                                        </p:tav>
                                      </p:tavLst>
                                    </p:anim>
                                    <p:anim calcmode="lin" valueType="num">
                                      <p:cBhvr>
                                        <p:cTn id="40" dur="455" fill="hold">
                                          <p:stCondLst>
                                            <p:cond delay="0"/>
                                          </p:stCondLst>
                                        </p:cTn>
                                        <p:tgtEl>
                                          <p:spTgt spid="8">
                                            <p:txEl>
                                              <p:pRg st="2" end="2"/>
                                            </p:txEl>
                                          </p:spTgt>
                                        </p:tgtEl>
                                        <p:attrNameLst>
                                          <p:attrName>ppt_y</p:attrName>
                                        </p:attrNameLst>
                                      </p:cBhvr>
                                      <p:tavLst>
                                        <p:tav tm="0">
                                          <p:val>
                                            <p:strVal val="#ppt_y-1"/>
                                          </p:val>
                                        </p:tav>
                                        <p:tav tm="100000">
                                          <p:val>
                                            <p:strVal val="#ppt_y-(0.354*#ppt_w-0.172*#ppt_h)"/>
                                          </p:val>
                                        </p:tav>
                                      </p:tavLst>
                                    </p:anim>
                                    <p:anim calcmode="lin" valueType="num">
                                      <p:cBhvr>
                                        <p:cTn id="41" dur="156" decel="50000" autoRev="1" fill="hold">
                                          <p:stCondLst>
                                            <p:cond delay="455"/>
                                          </p:stCondLst>
                                        </p:cTn>
                                        <p:tgtEl>
                                          <p:spTgt spid="8">
                                            <p:txEl>
                                              <p:pRg st="2" end="2"/>
                                            </p:txEl>
                                          </p:spTgt>
                                        </p:tgtEl>
                                        <p:attrNameLst>
                                          <p:attrName>ppt_y</p:attrName>
                                        </p:attrNameLst>
                                      </p:cBhvr>
                                      <p:tavLst>
                                        <p:tav tm="0">
                                          <p:val>
                                            <p:strVal val="#ppt_y-(0.354*#ppt_w-0.172*#ppt_h)"/>
                                          </p:val>
                                        </p:tav>
                                        <p:tav tm="100000">
                                          <p:val>
                                            <p:strVal val="#ppt_y-(0.354*#ppt_w-0.172*#ppt_h)-#ppt_h/2"/>
                                          </p:val>
                                        </p:tav>
                                      </p:tavLst>
                                    </p:anim>
                                    <p:anim calcmode="lin" valueType="num">
                                      <p:cBhvr>
                                        <p:cTn id="42" dur="136" fill="hold">
                                          <p:stCondLst>
                                            <p:cond delay="864"/>
                                          </p:stCondLst>
                                        </p:cTn>
                                        <p:tgtEl>
                                          <p:spTgt spid="8">
                                            <p:txEl>
                                              <p:pRg st="2" end="2"/>
                                            </p:txEl>
                                          </p:spTgt>
                                        </p:tgtEl>
                                        <p:attrNameLst>
                                          <p:attrName>ppt_y</p:attrName>
                                        </p:attrNameLst>
                                      </p:cBhvr>
                                      <p:tavLst>
                                        <p:tav tm="0">
                                          <p:val>
                                            <p:strVal val="#ppt_y-(0.354*#ppt_w-0.172*#ppt_h)"/>
                                          </p:val>
                                        </p:tav>
                                        <p:tav tm="100000">
                                          <p:val>
                                            <p:strVal val="#ppt_y"/>
                                          </p:val>
                                        </p:tav>
                                      </p:tavLst>
                                    </p:anim>
                                  </p:childTnLst>
                                </p:cTn>
                              </p:par>
                            </p:childTnLst>
                          </p:cTn>
                        </p:par>
                      </p:childTnLst>
                    </p:cTn>
                  </p:par>
                  <p:par>
                    <p:cTn id="43" fill="hold">
                      <p:stCondLst>
                        <p:cond delay="indefinite"/>
                      </p:stCondLst>
                      <p:childTnLst>
                        <p:par>
                          <p:cTn id="44" fill="hold">
                            <p:stCondLst>
                              <p:cond delay="0"/>
                            </p:stCondLst>
                            <p:childTnLst>
                              <p:par>
                                <p:cTn id="45" presetID="21" presetClass="entr" presetSubtype="8" fill="hold" grpId="0" nodeType="clickEffect">
                                  <p:stCondLst>
                                    <p:cond delay="0"/>
                                  </p:stCondLst>
                                  <p:childTnLst>
                                    <p:set>
                                      <p:cBhvr>
                                        <p:cTn id="46" dur="1" fill="hold">
                                          <p:stCondLst>
                                            <p:cond delay="0"/>
                                          </p:stCondLst>
                                        </p:cTn>
                                        <p:tgtEl>
                                          <p:spTgt spid="4"/>
                                        </p:tgtEl>
                                        <p:attrNameLst>
                                          <p:attrName>style.visibility</p:attrName>
                                        </p:attrNameLst>
                                      </p:cBhvr>
                                      <p:to>
                                        <p:strVal val="visible"/>
                                      </p:to>
                                    </p:set>
                                    <p:animEffect transition="in" filter="wheel(8)">
                                      <p:cBhvr>
                                        <p:cTn id="47" dur="2000"/>
                                        <p:tgtEl>
                                          <p:spTgt spid="4"/>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
</file>

<file path=ppt/theme/theme1.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Thème Offic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panose="020F0302020204030204"/>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147</TotalTime>
  <Words>210</Words>
  <Application>Microsoft Office PowerPoint</Application>
  <PresentationFormat>Grand écran</PresentationFormat>
  <Paragraphs>106</Paragraphs>
  <Slides>25</Slides>
  <Notes>25</Notes>
  <HiddenSlides>0</HiddenSlides>
  <MMClips>0</MMClips>
  <ScaleCrop>false</ScaleCrop>
  <HeadingPairs>
    <vt:vector size="6" baseType="variant">
      <vt:variant>
        <vt:lpstr>Polices utilisées</vt:lpstr>
      </vt:variant>
      <vt:variant>
        <vt:i4>4</vt:i4>
      </vt:variant>
      <vt:variant>
        <vt:lpstr>Thème</vt:lpstr>
      </vt:variant>
      <vt:variant>
        <vt:i4>1</vt:i4>
      </vt:variant>
      <vt:variant>
        <vt:lpstr>Titres des diapositives</vt:lpstr>
      </vt:variant>
      <vt:variant>
        <vt:i4>25</vt:i4>
      </vt:variant>
    </vt:vector>
  </HeadingPairs>
  <TitlesOfParts>
    <vt:vector size="30" baseType="lpstr">
      <vt:lpstr>Arial</vt:lpstr>
      <vt:lpstr>Calibri</vt:lpstr>
      <vt:lpstr>Calibri Light</vt:lpstr>
      <vt:lpstr>Magneto</vt:lpstr>
      <vt:lpstr>Thème Office</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lpstr>Présentation PowerPoint</vt:lpstr>
    </vt:vector>
  </TitlesOfParts>
  <Company/>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Présentation PowerPoint</dc:title>
  <dc:creator>Alain</dc:creator>
  <cp:lastModifiedBy>Alain</cp:lastModifiedBy>
  <cp:revision>18</cp:revision>
  <dcterms:created xsi:type="dcterms:W3CDTF">2020-12-04T15:33:42Z</dcterms:created>
  <dcterms:modified xsi:type="dcterms:W3CDTF">2020-12-11T10:11:06Z</dcterms:modified>
  <cp:contentStatus>Final</cp:contentStatus>
</cp:coreProperties>
</file>

<file path=docProps/custom.xml><?xml version="1.0" encoding="utf-8"?>
<Properties xmlns="http://schemas.openxmlformats.org/officeDocument/2006/custom-properties" xmlns:vt="http://schemas.openxmlformats.org/officeDocument/2006/docPropsVTypes">
  <property fmtid="{D5CDD505-2E9C-101B-9397-08002B2CF9AE}" pid="2" name="_MarkAsFinal">
    <vt:bool>true</vt:bool>
  </property>
</Properties>
</file>