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7" r:id="rId3"/>
    <p:sldId id="260" r:id="rId4"/>
    <p:sldId id="258" r:id="rId5"/>
    <p:sldId id="259" r:id="rId6"/>
    <p:sldId id="265" r:id="rId7"/>
    <p:sldId id="261" r:id="rId8"/>
    <p:sldId id="262" r:id="rId9"/>
    <p:sldId id="263"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Zgw6IrblGRHDmxUJPrhCg==" hashData="ZP1EOy8DbTu5uvciBWLigfRSlxpfqWfsoqT35qI0xinCmKFRqjmCQsTWKX+qynjdFK9TGDaiVVSV6NbsU0C9B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78" d="100"/>
          <a:sy n="78" d="100"/>
        </p:scale>
        <p:origin x="17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008CEF-2767-4527-8C56-614BD127CBC2}" type="datetimeFigureOut">
              <a:rPr lang="fr-FR" smtClean="0"/>
              <a:t>04/12/2020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45B21C-C3B2-429C-8EC3-A096B01DC9EB}" type="slidenum">
              <a:rPr lang="fr-FR" smtClean="0"/>
              <a:t>‹N°›</a:t>
            </a:fld>
            <a:endParaRPr lang="fr-FR"/>
          </a:p>
        </p:txBody>
      </p:sp>
    </p:spTree>
    <p:extLst>
      <p:ext uri="{BB962C8B-B14F-4D97-AF65-F5344CB8AC3E}">
        <p14:creationId xmlns:p14="http://schemas.microsoft.com/office/powerpoint/2010/main" val="598498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a:t>
            </a:fld>
            <a:endParaRPr lang="fr-FR"/>
          </a:p>
        </p:txBody>
      </p:sp>
    </p:spTree>
    <p:extLst>
      <p:ext uri="{BB962C8B-B14F-4D97-AF65-F5344CB8AC3E}">
        <p14:creationId xmlns:p14="http://schemas.microsoft.com/office/powerpoint/2010/main" val="844692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a:t>
            </a:fld>
            <a:endParaRPr lang="fr-FR"/>
          </a:p>
        </p:txBody>
      </p:sp>
    </p:spTree>
    <p:extLst>
      <p:ext uri="{BB962C8B-B14F-4D97-AF65-F5344CB8AC3E}">
        <p14:creationId xmlns:p14="http://schemas.microsoft.com/office/powerpoint/2010/main" val="1246436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a:t>
            </a:fld>
            <a:endParaRPr lang="fr-FR"/>
          </a:p>
        </p:txBody>
      </p:sp>
    </p:spTree>
    <p:extLst>
      <p:ext uri="{BB962C8B-B14F-4D97-AF65-F5344CB8AC3E}">
        <p14:creationId xmlns:p14="http://schemas.microsoft.com/office/powerpoint/2010/main" val="3536870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4</a:t>
            </a:fld>
            <a:endParaRPr lang="fr-FR"/>
          </a:p>
        </p:txBody>
      </p:sp>
    </p:spTree>
    <p:extLst>
      <p:ext uri="{BB962C8B-B14F-4D97-AF65-F5344CB8AC3E}">
        <p14:creationId xmlns:p14="http://schemas.microsoft.com/office/powerpoint/2010/main" val="1079021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5</a:t>
            </a:fld>
            <a:endParaRPr lang="fr-FR"/>
          </a:p>
        </p:txBody>
      </p:sp>
    </p:spTree>
    <p:extLst>
      <p:ext uri="{BB962C8B-B14F-4D97-AF65-F5344CB8AC3E}">
        <p14:creationId xmlns:p14="http://schemas.microsoft.com/office/powerpoint/2010/main" val="288310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6</a:t>
            </a:fld>
            <a:endParaRPr lang="fr-FR"/>
          </a:p>
        </p:txBody>
      </p:sp>
    </p:spTree>
    <p:extLst>
      <p:ext uri="{BB962C8B-B14F-4D97-AF65-F5344CB8AC3E}">
        <p14:creationId xmlns:p14="http://schemas.microsoft.com/office/powerpoint/2010/main" val="2699935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7</a:t>
            </a:fld>
            <a:endParaRPr lang="fr-FR"/>
          </a:p>
        </p:txBody>
      </p:sp>
    </p:spTree>
    <p:extLst>
      <p:ext uri="{BB962C8B-B14F-4D97-AF65-F5344CB8AC3E}">
        <p14:creationId xmlns:p14="http://schemas.microsoft.com/office/powerpoint/2010/main" val="34722644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8</a:t>
            </a:fld>
            <a:endParaRPr lang="fr-FR"/>
          </a:p>
        </p:txBody>
      </p:sp>
    </p:spTree>
    <p:extLst>
      <p:ext uri="{BB962C8B-B14F-4D97-AF65-F5344CB8AC3E}">
        <p14:creationId xmlns:p14="http://schemas.microsoft.com/office/powerpoint/2010/main" val="1705859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9</a:t>
            </a:fld>
            <a:endParaRPr lang="fr-FR"/>
          </a:p>
        </p:txBody>
      </p:sp>
    </p:spTree>
    <p:extLst>
      <p:ext uri="{BB962C8B-B14F-4D97-AF65-F5344CB8AC3E}">
        <p14:creationId xmlns:p14="http://schemas.microsoft.com/office/powerpoint/2010/main" val="663576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10</a:t>
            </a:fld>
            <a:endParaRPr lang="fr-FR"/>
          </a:p>
        </p:txBody>
      </p:sp>
    </p:spTree>
    <p:extLst>
      <p:ext uri="{BB962C8B-B14F-4D97-AF65-F5344CB8AC3E}">
        <p14:creationId xmlns:p14="http://schemas.microsoft.com/office/powerpoint/2010/main" val="3924131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11</a:t>
            </a:fld>
            <a:endParaRPr lang="fr-FR"/>
          </a:p>
        </p:txBody>
      </p:sp>
    </p:spTree>
    <p:extLst>
      <p:ext uri="{BB962C8B-B14F-4D97-AF65-F5344CB8AC3E}">
        <p14:creationId xmlns:p14="http://schemas.microsoft.com/office/powerpoint/2010/main" val="7133889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12</a:t>
            </a:fld>
            <a:endParaRPr lang="fr-FR"/>
          </a:p>
        </p:txBody>
      </p:sp>
    </p:spTree>
    <p:extLst>
      <p:ext uri="{BB962C8B-B14F-4D97-AF65-F5344CB8AC3E}">
        <p14:creationId xmlns:p14="http://schemas.microsoft.com/office/powerpoint/2010/main" val="18560889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13</a:t>
            </a:fld>
            <a:endParaRPr lang="fr-FR"/>
          </a:p>
        </p:txBody>
      </p:sp>
    </p:spTree>
    <p:extLst>
      <p:ext uri="{BB962C8B-B14F-4D97-AF65-F5344CB8AC3E}">
        <p14:creationId xmlns:p14="http://schemas.microsoft.com/office/powerpoint/2010/main" val="27555524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14</a:t>
            </a:fld>
            <a:endParaRPr lang="fr-FR"/>
          </a:p>
        </p:txBody>
      </p:sp>
    </p:spTree>
    <p:extLst>
      <p:ext uri="{BB962C8B-B14F-4D97-AF65-F5344CB8AC3E}">
        <p14:creationId xmlns:p14="http://schemas.microsoft.com/office/powerpoint/2010/main" val="36141728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15</a:t>
            </a:fld>
            <a:endParaRPr lang="fr-FR"/>
          </a:p>
        </p:txBody>
      </p:sp>
    </p:spTree>
    <p:extLst>
      <p:ext uri="{BB962C8B-B14F-4D97-AF65-F5344CB8AC3E}">
        <p14:creationId xmlns:p14="http://schemas.microsoft.com/office/powerpoint/2010/main" val="3539065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16</a:t>
            </a:fld>
            <a:endParaRPr lang="fr-FR"/>
          </a:p>
        </p:txBody>
      </p:sp>
    </p:spTree>
    <p:extLst>
      <p:ext uri="{BB962C8B-B14F-4D97-AF65-F5344CB8AC3E}">
        <p14:creationId xmlns:p14="http://schemas.microsoft.com/office/powerpoint/2010/main" val="25974504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17</a:t>
            </a:fld>
            <a:endParaRPr lang="fr-FR"/>
          </a:p>
        </p:txBody>
      </p:sp>
    </p:spTree>
    <p:extLst>
      <p:ext uri="{BB962C8B-B14F-4D97-AF65-F5344CB8AC3E}">
        <p14:creationId xmlns:p14="http://schemas.microsoft.com/office/powerpoint/2010/main" val="12264641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18</a:t>
            </a:fld>
            <a:endParaRPr lang="fr-FR"/>
          </a:p>
        </p:txBody>
      </p:sp>
    </p:spTree>
    <p:extLst>
      <p:ext uri="{BB962C8B-B14F-4D97-AF65-F5344CB8AC3E}">
        <p14:creationId xmlns:p14="http://schemas.microsoft.com/office/powerpoint/2010/main" val="2824139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19</a:t>
            </a:fld>
            <a:endParaRPr lang="fr-FR"/>
          </a:p>
        </p:txBody>
      </p:sp>
    </p:spTree>
    <p:extLst>
      <p:ext uri="{BB962C8B-B14F-4D97-AF65-F5344CB8AC3E}">
        <p14:creationId xmlns:p14="http://schemas.microsoft.com/office/powerpoint/2010/main" val="42632209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20</a:t>
            </a:fld>
            <a:endParaRPr lang="fr-FR"/>
          </a:p>
        </p:txBody>
      </p:sp>
    </p:spTree>
    <p:extLst>
      <p:ext uri="{BB962C8B-B14F-4D97-AF65-F5344CB8AC3E}">
        <p14:creationId xmlns:p14="http://schemas.microsoft.com/office/powerpoint/2010/main" val="13708113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21</a:t>
            </a:fld>
            <a:endParaRPr lang="fr-FR"/>
          </a:p>
        </p:txBody>
      </p:sp>
    </p:spTree>
    <p:extLst>
      <p:ext uri="{BB962C8B-B14F-4D97-AF65-F5344CB8AC3E}">
        <p14:creationId xmlns:p14="http://schemas.microsoft.com/office/powerpoint/2010/main" val="795339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22</a:t>
            </a:fld>
            <a:endParaRPr lang="fr-FR"/>
          </a:p>
        </p:txBody>
      </p:sp>
    </p:spTree>
    <p:extLst>
      <p:ext uri="{BB962C8B-B14F-4D97-AF65-F5344CB8AC3E}">
        <p14:creationId xmlns:p14="http://schemas.microsoft.com/office/powerpoint/2010/main" val="3860118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23</a:t>
            </a:fld>
            <a:endParaRPr lang="fr-FR"/>
          </a:p>
        </p:txBody>
      </p:sp>
    </p:spTree>
    <p:extLst>
      <p:ext uri="{BB962C8B-B14F-4D97-AF65-F5344CB8AC3E}">
        <p14:creationId xmlns:p14="http://schemas.microsoft.com/office/powerpoint/2010/main" val="2598301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24</a:t>
            </a:fld>
            <a:endParaRPr lang="fr-FR"/>
          </a:p>
        </p:txBody>
      </p:sp>
    </p:spTree>
    <p:extLst>
      <p:ext uri="{BB962C8B-B14F-4D97-AF65-F5344CB8AC3E}">
        <p14:creationId xmlns:p14="http://schemas.microsoft.com/office/powerpoint/2010/main" val="36645176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25</a:t>
            </a:fld>
            <a:endParaRPr lang="fr-FR"/>
          </a:p>
        </p:txBody>
      </p:sp>
    </p:spTree>
    <p:extLst>
      <p:ext uri="{BB962C8B-B14F-4D97-AF65-F5344CB8AC3E}">
        <p14:creationId xmlns:p14="http://schemas.microsoft.com/office/powerpoint/2010/main" val="12286626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26</a:t>
            </a:fld>
            <a:endParaRPr lang="fr-FR"/>
          </a:p>
        </p:txBody>
      </p:sp>
    </p:spTree>
    <p:extLst>
      <p:ext uri="{BB962C8B-B14F-4D97-AF65-F5344CB8AC3E}">
        <p14:creationId xmlns:p14="http://schemas.microsoft.com/office/powerpoint/2010/main" val="6864987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27</a:t>
            </a:fld>
            <a:endParaRPr lang="fr-FR"/>
          </a:p>
        </p:txBody>
      </p:sp>
    </p:spTree>
    <p:extLst>
      <p:ext uri="{BB962C8B-B14F-4D97-AF65-F5344CB8AC3E}">
        <p14:creationId xmlns:p14="http://schemas.microsoft.com/office/powerpoint/2010/main" val="7377173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28</a:t>
            </a:fld>
            <a:endParaRPr lang="fr-FR"/>
          </a:p>
        </p:txBody>
      </p:sp>
    </p:spTree>
    <p:extLst>
      <p:ext uri="{BB962C8B-B14F-4D97-AF65-F5344CB8AC3E}">
        <p14:creationId xmlns:p14="http://schemas.microsoft.com/office/powerpoint/2010/main" val="22922308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29</a:t>
            </a:fld>
            <a:endParaRPr lang="fr-FR"/>
          </a:p>
        </p:txBody>
      </p:sp>
    </p:spTree>
    <p:extLst>
      <p:ext uri="{BB962C8B-B14F-4D97-AF65-F5344CB8AC3E}">
        <p14:creationId xmlns:p14="http://schemas.microsoft.com/office/powerpoint/2010/main" val="30559425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30</a:t>
            </a:fld>
            <a:endParaRPr lang="fr-FR"/>
          </a:p>
        </p:txBody>
      </p:sp>
    </p:spTree>
    <p:extLst>
      <p:ext uri="{BB962C8B-B14F-4D97-AF65-F5344CB8AC3E}">
        <p14:creationId xmlns:p14="http://schemas.microsoft.com/office/powerpoint/2010/main" val="21485200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31</a:t>
            </a:fld>
            <a:endParaRPr lang="fr-FR"/>
          </a:p>
        </p:txBody>
      </p:sp>
    </p:spTree>
    <p:extLst>
      <p:ext uri="{BB962C8B-B14F-4D97-AF65-F5344CB8AC3E}">
        <p14:creationId xmlns:p14="http://schemas.microsoft.com/office/powerpoint/2010/main" val="10873685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32</a:t>
            </a:fld>
            <a:endParaRPr lang="fr-FR"/>
          </a:p>
        </p:txBody>
      </p:sp>
    </p:spTree>
    <p:extLst>
      <p:ext uri="{BB962C8B-B14F-4D97-AF65-F5344CB8AC3E}">
        <p14:creationId xmlns:p14="http://schemas.microsoft.com/office/powerpoint/2010/main" val="21940471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33</a:t>
            </a:fld>
            <a:endParaRPr lang="fr-FR"/>
          </a:p>
        </p:txBody>
      </p:sp>
    </p:spTree>
    <p:extLst>
      <p:ext uri="{BB962C8B-B14F-4D97-AF65-F5344CB8AC3E}">
        <p14:creationId xmlns:p14="http://schemas.microsoft.com/office/powerpoint/2010/main" val="266796863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34</a:t>
            </a:fld>
            <a:endParaRPr lang="fr-FR"/>
          </a:p>
        </p:txBody>
      </p:sp>
    </p:spTree>
    <p:extLst>
      <p:ext uri="{BB962C8B-B14F-4D97-AF65-F5344CB8AC3E}">
        <p14:creationId xmlns:p14="http://schemas.microsoft.com/office/powerpoint/2010/main" val="1334798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B2AF740-E131-455B-94E1-F329F88F0AE5}"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82169198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C2163E-7168-41A5-9AF9-E674476E4A07}"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44051787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43F25C0-5F40-4630-90EF-C7C51E9CACF8}"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349110632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140A629-D038-428A-BCB4-4ADD523EECB4}" type="datetime1">
              <a:rPr lang="fr-FR" smtClean="0"/>
              <a:t>04/12/2020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33463063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CBD9AA3-449E-4795-9E2F-F99FAFD49704}" type="datetime1">
              <a:rPr lang="fr-FR" smtClean="0"/>
              <a:t>04/12/2020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4034827140"/>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9957144-E7FF-4F43-BC7C-BC428D2AF544}" type="datetime1">
              <a:rPr lang="fr-FR" smtClean="0"/>
              <a:t>04/12/2020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61664911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B9C020A-78F7-4F79-98A4-BEDFFC40FF5A}" type="datetime1">
              <a:rPr lang="fr-FR" smtClean="0"/>
              <a:t>04/12/2020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5559921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96931AD-E947-44AD-A21F-349619A37E1E}" type="datetime1">
              <a:rPr lang="fr-FR" smtClean="0"/>
              <a:t>04/12/2020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68444388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84F11D3-CBE5-45F1-B79D-CC4AAE616327}" type="datetime1">
              <a:rPr lang="fr-FR" smtClean="0"/>
              <a:t>04/12/2020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8232270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9950C9E-9038-45FA-8329-9FBCDD2D155E}"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14532218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6616C40-1E38-47D9-B59A-C9EBA02860CC}" type="datetime1">
              <a:rPr lang="fr-FR" smtClean="0"/>
              <a:t>04/12/2020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16391856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chemeClr val="accent6">
                <a:lumMod val="50000"/>
              </a:schemeClr>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9F0CF-AE32-41CC-BF5E-228EB9AA5D00}" type="datetime1">
              <a:rPr lang="fr-FR" smtClean="0"/>
              <a:t>04/12/2020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CA5E96-A27A-40D3-BE97-FC006DA6F77A}" type="slidenum">
              <a:rPr lang="fr-FR" smtClean="0"/>
              <a:t>‹N°›</a:t>
            </a:fld>
            <a:endParaRPr lang="fr-FR"/>
          </a:p>
        </p:txBody>
      </p:sp>
    </p:spTree>
    <p:extLst>
      <p:ext uri="{BB962C8B-B14F-4D97-AF65-F5344CB8AC3E}">
        <p14:creationId xmlns:p14="http://schemas.microsoft.com/office/powerpoint/2010/main" val="4123053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2054669" y="2557697"/>
            <a:ext cx="8082662" cy="1754326"/>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N°2</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67272966"/>
      </p:ext>
    </p:extLst>
  </p:cSld>
  <p:clrMapOvr>
    <a:masterClrMapping/>
  </p:clrMapOvr>
  <mc:AlternateContent xmlns:mc="http://schemas.openxmlformats.org/markup-compatibility/2006">
    <mc:Choice xmlns:p14="http://schemas.microsoft.com/office/powerpoint/2010/main" Requires="p14">
      <p:transition spd="slow" p14:dur="7250" advTm="17000">
        <p:wedge/>
        <p:sndAc>
          <p:stSnd loop="1">
            <p:snd r:embed="rId3" name="Georges Brassens - Pour l'Auvergnat.wav"/>
          </p:stSnd>
        </p:sndAc>
      </p:transition>
    </mc:Choice>
    <mc:Fallback>
      <p:transition spd="slow" advTm="17000">
        <p:wedge/>
        <p:sndAc>
          <p:stSnd loop="1">
            <p:snd r:embed="rId3" name="Georges Brassens - Pour l'Auvergna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812471" y="1353115"/>
            <a:ext cx="8539843" cy="4031873"/>
          </a:xfrm>
          <a:prstGeom prst="rect">
            <a:avLst/>
          </a:prstGeom>
        </p:spPr>
        <p:txBody>
          <a:bodyPr wrap="square">
            <a:spAutoFit/>
          </a:bodyPr>
          <a:lstStyle/>
          <a:p>
            <a:r>
              <a:rPr lang="fr-FR" sz="3200" b="1" dirty="0" smtClean="0">
                <a:ln>
                  <a:solidFill>
                    <a:srgbClr val="FFC000"/>
                  </a:solidFill>
                </a:ln>
                <a:effectLst>
                  <a:glow rad="228600">
                    <a:schemeClr val="accent2">
                      <a:satMod val="175000"/>
                      <a:alpha val="40000"/>
                    </a:schemeClr>
                  </a:glow>
                </a:effectLst>
                <a:latin typeface="Magneto" panose="04030805050802020D02" pitchFamily="82" charset="0"/>
              </a:rPr>
              <a:t>Au cœur du Massif Central, en Auvergne, le Massif du Sancy est une pépite volcanique qui offre une diversité de paysages et d’activités étonnante. Plus haut volcan de l’Hexagone, le Puy de Sancy nargue le Puy-de-Dôme avec ses 1886 mètres !</a:t>
            </a:r>
            <a:endParaRPr lang="fr-FR" sz="3200" b="1" dirty="0">
              <a:ln>
                <a:solidFill>
                  <a:srgbClr val="FFC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1634267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1557" y="1273628"/>
            <a:ext cx="6750398" cy="4387759"/>
          </a:xfrm>
          <a:prstGeom prst="rect">
            <a:avLst/>
          </a:prstGeom>
          <a:effectLst>
            <a:softEdge rad="127000"/>
          </a:effectLst>
        </p:spPr>
      </p:pic>
    </p:spTree>
    <p:extLst>
      <p:ext uri="{BB962C8B-B14F-4D97-AF65-F5344CB8AC3E}">
        <p14:creationId xmlns:p14="http://schemas.microsoft.com/office/powerpoint/2010/main" val="11283160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1928" y="1232467"/>
            <a:ext cx="6379029" cy="4385583"/>
          </a:xfrm>
          <a:prstGeom prst="rect">
            <a:avLst/>
          </a:prstGeom>
          <a:effectLst>
            <a:softEdge rad="127000"/>
          </a:effectLst>
        </p:spPr>
      </p:pic>
    </p:spTree>
    <p:extLst>
      <p:ext uri="{BB962C8B-B14F-4D97-AF65-F5344CB8AC3E}">
        <p14:creationId xmlns:p14="http://schemas.microsoft.com/office/powerpoint/2010/main" val="271946433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sp>
        <p:nvSpPr>
          <p:cNvPr id="3" name="Rectangle 2"/>
          <p:cNvSpPr/>
          <p:nvPr/>
        </p:nvSpPr>
        <p:spPr>
          <a:xfrm>
            <a:off x="2187399" y="1659285"/>
            <a:ext cx="7723414" cy="3539430"/>
          </a:xfrm>
          <a:prstGeom prst="rect">
            <a:avLst/>
          </a:prstGeom>
        </p:spPr>
        <p:txBody>
          <a:bodyPr wrap="square">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Avec des paysages volcaniques et des montagnes, des villages pittoresques et des châteaux, la région d'Auvergne a un caractère très distinctif que vous apprécions, de plus en plus, au cours de nos différentes étapes. </a:t>
            </a:r>
          </a:p>
        </p:txBody>
      </p:sp>
    </p:spTree>
    <p:extLst>
      <p:ext uri="{BB962C8B-B14F-4D97-AF65-F5344CB8AC3E}">
        <p14:creationId xmlns:p14="http://schemas.microsoft.com/office/powerpoint/2010/main" val="220043316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9528" y="1159328"/>
            <a:ext cx="6743107" cy="4492595"/>
          </a:xfrm>
          <a:prstGeom prst="rect">
            <a:avLst/>
          </a:prstGeom>
          <a:effectLst>
            <a:softEdge rad="127000"/>
          </a:effectLst>
        </p:spPr>
      </p:pic>
    </p:spTree>
    <p:extLst>
      <p:ext uri="{BB962C8B-B14F-4D97-AF65-F5344CB8AC3E}">
        <p14:creationId xmlns:p14="http://schemas.microsoft.com/office/powerpoint/2010/main" val="272656725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sp>
        <p:nvSpPr>
          <p:cNvPr id="3" name="Rectangle 2"/>
          <p:cNvSpPr/>
          <p:nvPr/>
        </p:nvSpPr>
        <p:spPr>
          <a:xfrm>
            <a:off x="3001106" y="1665145"/>
            <a:ext cx="6096000" cy="3539430"/>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Nous poursuivons notre visite approfondie, de cette belle région, en passant par le joli village de Saint Nectaire, classé parmi les plus beaux villages de France.</a:t>
            </a:r>
          </a:p>
        </p:txBody>
      </p:sp>
    </p:spTree>
    <p:extLst>
      <p:ext uri="{BB962C8B-B14F-4D97-AF65-F5344CB8AC3E}">
        <p14:creationId xmlns:p14="http://schemas.microsoft.com/office/powerpoint/2010/main" val="228772087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26871" y="1240971"/>
            <a:ext cx="6671814" cy="4420077"/>
          </a:xfrm>
          <a:prstGeom prst="rect">
            <a:avLst/>
          </a:prstGeom>
          <a:effectLst>
            <a:softEdge rad="127000"/>
          </a:effectLst>
        </p:spPr>
      </p:pic>
    </p:spTree>
    <p:extLst>
      <p:ext uri="{BB962C8B-B14F-4D97-AF65-F5344CB8AC3E}">
        <p14:creationId xmlns:p14="http://schemas.microsoft.com/office/powerpoint/2010/main" val="180911606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sp>
        <p:nvSpPr>
          <p:cNvPr id="3" name="Rectangle 2"/>
          <p:cNvSpPr/>
          <p:nvPr/>
        </p:nvSpPr>
        <p:spPr>
          <a:xfrm>
            <a:off x="3211285" y="1665145"/>
            <a:ext cx="6096000" cy="3539430"/>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Saint Nectaire :</a:t>
            </a:r>
          </a:p>
          <a:p>
            <a:endPar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endParaRPr>
          </a:p>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Célèbre pour son fromage, le village l'est aussi pour sa station thermale, connue depuis l'époque celte.</a:t>
            </a:r>
          </a:p>
        </p:txBody>
      </p:sp>
    </p:spTree>
    <p:extLst>
      <p:ext uri="{BB962C8B-B14F-4D97-AF65-F5344CB8AC3E}">
        <p14:creationId xmlns:p14="http://schemas.microsoft.com/office/powerpoint/2010/main" val="380159585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nodeType="clickEffect">
                                  <p:stCondLst>
                                    <p:cond delay="0"/>
                                  </p:stCondLst>
                                  <p:iterate type="lt">
                                    <p:tmPct val="10000"/>
                                  </p:iterate>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6"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8"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heel(8)">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236617"/>
            <a:ext cx="6662057" cy="4413613"/>
          </a:xfrm>
          <a:prstGeom prst="rect">
            <a:avLst/>
          </a:prstGeom>
          <a:effectLst>
            <a:softEdge rad="127000"/>
          </a:effectLst>
        </p:spPr>
      </p:pic>
    </p:spTree>
    <p:extLst>
      <p:ext uri="{BB962C8B-B14F-4D97-AF65-F5344CB8AC3E}">
        <p14:creationId xmlns:p14="http://schemas.microsoft.com/office/powerpoint/2010/main" val="161113243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9528" y="1279887"/>
            <a:ext cx="6580415" cy="4359525"/>
          </a:xfrm>
          <a:prstGeom prst="rect">
            <a:avLst/>
          </a:prstGeom>
          <a:effectLst>
            <a:softEdge rad="127000"/>
          </a:effectLst>
        </p:spPr>
      </p:pic>
    </p:spTree>
    <p:extLst>
      <p:ext uri="{BB962C8B-B14F-4D97-AF65-F5344CB8AC3E}">
        <p14:creationId xmlns:p14="http://schemas.microsoft.com/office/powerpoint/2010/main" val="358944162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sp>
        <p:nvSpPr>
          <p:cNvPr id="3" name="Rectangle 2"/>
          <p:cNvSpPr/>
          <p:nvPr/>
        </p:nvSpPr>
        <p:spPr>
          <a:xfrm>
            <a:off x="2911928" y="2099771"/>
            <a:ext cx="6096000" cy="2554545"/>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Arrêt obligatoire dans une fromagerie, pour acheter, à notre retour de vacances, du Saint-Nectaire. </a:t>
            </a:r>
          </a:p>
        </p:txBody>
      </p:sp>
    </p:spTree>
    <p:extLst>
      <p:ext uri="{BB962C8B-B14F-4D97-AF65-F5344CB8AC3E}">
        <p14:creationId xmlns:p14="http://schemas.microsoft.com/office/powerpoint/2010/main" val="333968742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9529" y="1240971"/>
            <a:ext cx="6639156" cy="4398441"/>
          </a:xfrm>
          <a:prstGeom prst="rect">
            <a:avLst/>
          </a:prstGeom>
          <a:effectLst>
            <a:softEdge rad="127000"/>
          </a:effectLst>
        </p:spPr>
      </p:pic>
    </p:spTree>
    <p:extLst>
      <p:ext uri="{BB962C8B-B14F-4D97-AF65-F5344CB8AC3E}">
        <p14:creationId xmlns:p14="http://schemas.microsoft.com/office/powerpoint/2010/main" val="227416534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sp>
        <p:nvSpPr>
          <p:cNvPr id="3" name="Rectangle 2"/>
          <p:cNvSpPr/>
          <p:nvPr/>
        </p:nvSpPr>
        <p:spPr>
          <a:xfrm>
            <a:off x="3001106" y="2151727"/>
            <a:ext cx="6096000" cy="2554545"/>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Ce jour-là folklore auvergnat et bourrée montagnarde animeront la fromagerie, pour notre plus grand plaisir !</a:t>
            </a:r>
          </a:p>
        </p:txBody>
      </p:sp>
    </p:spTree>
    <p:extLst>
      <p:ext uri="{BB962C8B-B14F-4D97-AF65-F5344CB8AC3E}">
        <p14:creationId xmlns:p14="http://schemas.microsoft.com/office/powerpoint/2010/main" val="111860261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18757" y="1273629"/>
            <a:ext cx="5894836" cy="4354810"/>
          </a:xfrm>
          <a:prstGeom prst="rect">
            <a:avLst/>
          </a:prstGeom>
          <a:effectLst>
            <a:softEdge rad="127000"/>
          </a:effectLst>
        </p:spPr>
      </p:pic>
    </p:spTree>
    <p:extLst>
      <p:ext uri="{BB962C8B-B14F-4D97-AF65-F5344CB8AC3E}">
        <p14:creationId xmlns:p14="http://schemas.microsoft.com/office/powerpoint/2010/main" val="131835309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sp>
        <p:nvSpPr>
          <p:cNvPr id="3" name="Rectangle 2"/>
          <p:cNvSpPr/>
          <p:nvPr/>
        </p:nvSpPr>
        <p:spPr>
          <a:xfrm>
            <a:off x="3048000" y="2403808"/>
            <a:ext cx="6096000" cy="2062103"/>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Plusieurs danseurs et musiciens étaient présent pour mêler leur culture aux traditions..</a:t>
            </a:r>
          </a:p>
        </p:txBody>
      </p:sp>
    </p:spTree>
    <p:extLst>
      <p:ext uri="{BB962C8B-B14F-4D97-AF65-F5344CB8AC3E}">
        <p14:creationId xmlns:p14="http://schemas.microsoft.com/office/powerpoint/2010/main" val="133556323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257300"/>
            <a:ext cx="6630838" cy="4392930"/>
          </a:xfrm>
          <a:prstGeom prst="rect">
            <a:avLst/>
          </a:prstGeom>
          <a:effectLst>
            <a:softEdge rad="127000"/>
          </a:effectLst>
        </p:spPr>
      </p:pic>
    </p:spTree>
    <p:extLst>
      <p:ext uri="{BB962C8B-B14F-4D97-AF65-F5344CB8AC3E}">
        <p14:creationId xmlns:p14="http://schemas.microsoft.com/office/powerpoint/2010/main" val="580881980"/>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3" name="Rectangle 2"/>
          <p:cNvSpPr/>
          <p:nvPr/>
        </p:nvSpPr>
        <p:spPr>
          <a:xfrm>
            <a:off x="1779184" y="1413063"/>
            <a:ext cx="8539843" cy="4031873"/>
          </a:xfrm>
          <a:prstGeom prst="rect">
            <a:avLst/>
          </a:prstGeom>
        </p:spPr>
        <p:txBody>
          <a:bodyPr wrap="square">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Deux localités sont réunies sous ce nom : la station thermale de Saint-Nectaire le Bas, qui s'étire, sur 2 km, dans une vallée verdoyante, et le vieux village de Saint-Nectaire le Haut, que domine sa magnifique église, l'une des plus belles de la région. </a:t>
            </a:r>
          </a:p>
        </p:txBody>
      </p:sp>
    </p:spTree>
    <p:extLst>
      <p:ext uri="{BB962C8B-B14F-4D97-AF65-F5344CB8AC3E}">
        <p14:creationId xmlns:p14="http://schemas.microsoft.com/office/powerpoint/2010/main" val="250289257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75856" y="1258252"/>
            <a:ext cx="6596744" cy="4370343"/>
          </a:xfrm>
          <a:prstGeom prst="rect">
            <a:avLst/>
          </a:prstGeom>
          <a:effectLst>
            <a:softEdge rad="127000"/>
          </a:effectLst>
        </p:spPr>
      </p:pic>
    </p:spTree>
    <p:extLst>
      <p:ext uri="{BB962C8B-B14F-4D97-AF65-F5344CB8AC3E}">
        <p14:creationId xmlns:p14="http://schemas.microsoft.com/office/powerpoint/2010/main" val="394681550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sp>
        <p:nvSpPr>
          <p:cNvPr id="3" name="Rectangle 2"/>
          <p:cNvSpPr/>
          <p:nvPr/>
        </p:nvSpPr>
        <p:spPr>
          <a:xfrm>
            <a:off x="1572986" y="1172702"/>
            <a:ext cx="9046027" cy="4524315"/>
          </a:xfrm>
          <a:prstGeom prst="rect">
            <a:avLst/>
          </a:prstGeom>
        </p:spPr>
        <p:txBody>
          <a:bodyPr wrap="square">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Perchée sur le Mont </a:t>
            </a:r>
            <a:r>
              <a:rPr lang="fr-FR" sz="3200" b="1" dirty="0" err="1">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Cornadore</a:t>
            </a:r>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l’église de Saint-Nectaire, construite en 1160, trône fièrement parmi des cinq édifices majeurs de l’art roman auvergnat. Vue imprenable sur le Sancy assurée depuis son promontoire ! Bâtie en lave et tuf poreux, elle mesure 38 mètres de long, 11 mètres de large sous 20 mètres de haut sous la coupole.</a:t>
            </a:r>
          </a:p>
        </p:txBody>
      </p:sp>
    </p:spTree>
    <p:extLst>
      <p:ext uri="{BB962C8B-B14F-4D97-AF65-F5344CB8AC3E}">
        <p14:creationId xmlns:p14="http://schemas.microsoft.com/office/powerpoint/2010/main" val="2371142552"/>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92186" y="1258253"/>
            <a:ext cx="6580414" cy="4359524"/>
          </a:xfrm>
          <a:prstGeom prst="rect">
            <a:avLst/>
          </a:prstGeom>
          <a:effectLst>
            <a:softEdge rad="127000"/>
          </a:effectLst>
        </p:spPr>
      </p:pic>
    </p:spTree>
    <p:extLst>
      <p:ext uri="{BB962C8B-B14F-4D97-AF65-F5344CB8AC3E}">
        <p14:creationId xmlns:p14="http://schemas.microsoft.com/office/powerpoint/2010/main" val="295109770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sp>
        <p:nvSpPr>
          <p:cNvPr id="3" name="Rectangle 2"/>
          <p:cNvSpPr/>
          <p:nvPr/>
        </p:nvSpPr>
        <p:spPr>
          <a:xfrm>
            <a:off x="3048000" y="1665145"/>
            <a:ext cx="6096000" cy="3539430"/>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Bien que de petite taille, son emplacement surplombant toute la vallée et le talent de ses bâtisseurs donnent à l'édifice une certaine monumentalité. </a:t>
            </a:r>
          </a:p>
        </p:txBody>
      </p:sp>
    </p:spTree>
    <p:extLst>
      <p:ext uri="{BB962C8B-B14F-4D97-AF65-F5344CB8AC3E}">
        <p14:creationId xmlns:p14="http://schemas.microsoft.com/office/powerpoint/2010/main" val="394686373"/>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9529" y="1224643"/>
            <a:ext cx="6663802" cy="4414769"/>
          </a:xfrm>
          <a:prstGeom prst="rect">
            <a:avLst/>
          </a:prstGeom>
          <a:effectLst>
            <a:softEdge rad="127000"/>
          </a:effectLst>
        </p:spPr>
      </p:pic>
    </p:spTree>
    <p:extLst>
      <p:ext uri="{BB962C8B-B14F-4D97-AF65-F5344CB8AC3E}">
        <p14:creationId xmlns:p14="http://schemas.microsoft.com/office/powerpoint/2010/main" val="36053739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24</a:t>
            </a:fld>
            <a:endParaRPr lang="fr-FR" sz="1800" b="1" dirty="0">
              <a:solidFill>
                <a:srgbClr val="FF0000"/>
              </a:solidFill>
              <a:latin typeface="Magneto" panose="04030805050802020D02" pitchFamily="82" charset="0"/>
            </a:endParaRPr>
          </a:p>
        </p:txBody>
      </p:sp>
      <p:sp>
        <p:nvSpPr>
          <p:cNvPr id="3" name="Rectangle 2"/>
          <p:cNvSpPr/>
          <p:nvPr/>
        </p:nvSpPr>
        <p:spPr>
          <a:xfrm>
            <a:off x="1820006" y="1665145"/>
            <a:ext cx="8458200" cy="3539430"/>
          </a:xfrm>
          <a:prstGeom prst="rect">
            <a:avLst/>
          </a:prstGeom>
        </p:spPr>
        <p:txBody>
          <a:bodyPr wrap="square">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Son plan est assez typique de l'art roman auvergnat : deux tours de façade, un narthex, une nef de 5 travées, deux collatéraux, un transept avec chapelles orientées, le chevet avec un déambulatoire à trois chapelles rayonnantes.</a:t>
            </a:r>
          </a:p>
        </p:txBody>
      </p:sp>
    </p:spTree>
    <p:extLst>
      <p:ext uri="{BB962C8B-B14F-4D97-AF65-F5344CB8AC3E}">
        <p14:creationId xmlns:p14="http://schemas.microsoft.com/office/powerpoint/2010/main" val="1536358056"/>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75857" y="1191985"/>
            <a:ext cx="6696768" cy="4436609"/>
          </a:xfrm>
          <a:prstGeom prst="rect">
            <a:avLst/>
          </a:prstGeom>
          <a:effectLst>
            <a:softEdge rad="127000"/>
          </a:effectLst>
        </p:spPr>
      </p:pic>
    </p:spTree>
    <p:extLst>
      <p:ext uri="{BB962C8B-B14F-4D97-AF65-F5344CB8AC3E}">
        <p14:creationId xmlns:p14="http://schemas.microsoft.com/office/powerpoint/2010/main" val="390290126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26</a:t>
            </a:fld>
            <a:endParaRPr lang="fr-FR" sz="1800" b="1" dirty="0">
              <a:solidFill>
                <a:srgbClr val="FF0000"/>
              </a:solidFill>
              <a:latin typeface="Magneto" panose="04030805050802020D02" pitchFamily="82" charset="0"/>
            </a:endParaRPr>
          </a:p>
        </p:txBody>
      </p:sp>
      <p:sp>
        <p:nvSpPr>
          <p:cNvPr id="3" name="Rectangle 2"/>
          <p:cNvSpPr/>
          <p:nvPr/>
        </p:nvSpPr>
        <p:spPr>
          <a:xfrm>
            <a:off x="2081263" y="1905506"/>
            <a:ext cx="7935685" cy="3046988"/>
          </a:xfrm>
          <a:prstGeom prst="rect">
            <a:avLst/>
          </a:prstGeom>
        </p:spPr>
        <p:txBody>
          <a:bodyPr wrap="square">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Elle est célébrée également pour son trésor et ses chapiteaux polychromes, en particulier ceux du chœur, formant l'un des ensembles des plus remarquables de la sculpture romane. </a:t>
            </a:r>
          </a:p>
        </p:txBody>
      </p:sp>
    </p:spTree>
    <p:extLst>
      <p:ext uri="{BB962C8B-B14F-4D97-AF65-F5344CB8AC3E}">
        <p14:creationId xmlns:p14="http://schemas.microsoft.com/office/powerpoint/2010/main" val="798225829"/>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27</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269070"/>
            <a:ext cx="6613071" cy="4381160"/>
          </a:xfrm>
          <a:prstGeom prst="rect">
            <a:avLst/>
          </a:prstGeom>
          <a:effectLst>
            <a:softEdge rad="127000"/>
          </a:effectLst>
        </p:spPr>
      </p:pic>
    </p:spTree>
    <p:extLst>
      <p:ext uri="{BB962C8B-B14F-4D97-AF65-F5344CB8AC3E}">
        <p14:creationId xmlns:p14="http://schemas.microsoft.com/office/powerpoint/2010/main" val="1049123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28</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75857" y="1258251"/>
            <a:ext cx="6596744" cy="4370343"/>
          </a:xfrm>
          <a:prstGeom prst="rect">
            <a:avLst/>
          </a:prstGeom>
          <a:effectLst>
            <a:softEdge rad="127000"/>
          </a:effectLst>
        </p:spPr>
      </p:pic>
    </p:spTree>
    <p:extLst>
      <p:ext uri="{BB962C8B-B14F-4D97-AF65-F5344CB8AC3E}">
        <p14:creationId xmlns:p14="http://schemas.microsoft.com/office/powerpoint/2010/main" val="102336774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29</a:t>
            </a:fld>
            <a:endParaRPr lang="fr-FR" sz="1800" b="1" dirty="0">
              <a:solidFill>
                <a:srgbClr val="FF0000"/>
              </a:solidFill>
              <a:latin typeface="Magneto" panose="04030805050802020D02" pitchFamily="82" charset="0"/>
            </a:endParaRPr>
          </a:p>
        </p:txBody>
      </p:sp>
      <p:sp>
        <p:nvSpPr>
          <p:cNvPr id="3" name="Rectangle 2"/>
          <p:cNvSpPr/>
          <p:nvPr/>
        </p:nvSpPr>
        <p:spPr>
          <a:xfrm>
            <a:off x="3048000" y="1665145"/>
            <a:ext cx="6096000" cy="3539430"/>
          </a:xfrm>
          <a:prstGeom prst="rect">
            <a:avLst/>
          </a:prstGeom>
        </p:spPr>
        <p:txBody>
          <a:bodyPr>
            <a:spAutoFit/>
          </a:bodyPr>
          <a:lstStyle/>
          <a:p>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Entre autres merveilles, l'intérieur de l'église révèle un magnifique buste reliquaire de St </a:t>
            </a:r>
            <a:r>
              <a:rPr lang="fr-FR" sz="3200" b="1" dirty="0" err="1">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Baudime</a:t>
            </a:r>
            <a:r>
              <a:rPr lang="fr-FR" sz="32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et une non moins remarquable vierge en bois.</a:t>
            </a:r>
          </a:p>
        </p:txBody>
      </p:sp>
    </p:spTree>
    <p:extLst>
      <p:ext uri="{BB962C8B-B14F-4D97-AF65-F5344CB8AC3E}">
        <p14:creationId xmlns:p14="http://schemas.microsoft.com/office/powerpoint/2010/main" val="2681029651"/>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30</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9529" y="1240971"/>
            <a:ext cx="6639156" cy="4398441"/>
          </a:xfrm>
          <a:prstGeom prst="rect">
            <a:avLst/>
          </a:prstGeom>
          <a:effectLst>
            <a:softEdge rad="127000"/>
          </a:effectLst>
        </p:spPr>
      </p:pic>
    </p:spTree>
    <p:extLst>
      <p:ext uri="{BB962C8B-B14F-4D97-AF65-F5344CB8AC3E}">
        <p14:creationId xmlns:p14="http://schemas.microsoft.com/office/powerpoint/2010/main" val="59493391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236617"/>
            <a:ext cx="6662057" cy="4413613"/>
          </a:xfrm>
          <a:prstGeom prst="rect">
            <a:avLst/>
          </a:prstGeom>
          <a:effectLst>
            <a:softEdge rad="127000"/>
          </a:effectLst>
        </p:spPr>
      </p:pic>
    </p:spTree>
    <p:extLst>
      <p:ext uri="{BB962C8B-B14F-4D97-AF65-F5344CB8AC3E}">
        <p14:creationId xmlns:p14="http://schemas.microsoft.com/office/powerpoint/2010/main" val="3597053805"/>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32</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75856" y="1247433"/>
            <a:ext cx="6613073" cy="4381161"/>
          </a:xfrm>
          <a:prstGeom prst="rect">
            <a:avLst/>
          </a:prstGeom>
          <a:effectLst>
            <a:softEdge rad="127000"/>
          </a:effectLst>
        </p:spPr>
      </p:pic>
      <p:sp>
        <p:nvSpPr>
          <p:cNvPr id="8" name="Rectangle 7"/>
          <p:cNvSpPr/>
          <p:nvPr/>
        </p:nvSpPr>
        <p:spPr>
          <a:xfrm>
            <a:off x="3299418" y="1247433"/>
            <a:ext cx="5565947" cy="646331"/>
          </a:xfrm>
          <a:prstGeom prst="rect">
            <a:avLst/>
          </a:prstGeom>
        </p:spPr>
        <p:txBody>
          <a:bodyPr wrap="none">
            <a:spAutoFit/>
          </a:bodyPr>
          <a:lstStyle/>
          <a:p>
            <a:r>
              <a:rPr lang="fr-FR" sz="3600" b="1" dirty="0">
                <a:ln>
                  <a:solidFill>
                    <a:srgbClr val="FFC000"/>
                  </a:solidFill>
                </a:ln>
                <a:solidFill>
                  <a:schemeClr val="bg1"/>
                </a:solidFill>
                <a:effectLst>
                  <a:glow rad="228600">
                    <a:schemeClr val="accent2">
                      <a:satMod val="175000"/>
                      <a:alpha val="40000"/>
                    </a:schemeClr>
                  </a:glow>
                </a:effectLst>
                <a:latin typeface="Magneto" panose="04030805050802020D02" pitchFamily="82" charset="0"/>
              </a:rPr>
              <a:t>- Caves Saint julien :</a:t>
            </a:r>
          </a:p>
        </p:txBody>
      </p:sp>
    </p:spTree>
    <p:extLst>
      <p:ext uri="{BB962C8B-B14F-4D97-AF65-F5344CB8AC3E}">
        <p14:creationId xmlns:p14="http://schemas.microsoft.com/office/powerpoint/2010/main" val="135933464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calcmode="lin" valueType="num">
                                      <p:cBhvr>
                                        <p:cTn id="15"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8">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8)">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832517" y="1257300"/>
            <a:ext cx="6576041" cy="4376057"/>
          </a:xfrm>
          <a:prstGeom prst="rect">
            <a:avLst/>
          </a:prstGeom>
          <a:effectLst>
            <a:softEdge rad="127000"/>
          </a:effectLst>
        </p:spPr>
      </p:pic>
    </p:spTree>
    <p:extLst>
      <p:ext uri="{BB962C8B-B14F-4D97-AF65-F5344CB8AC3E}">
        <p14:creationId xmlns:p14="http://schemas.microsoft.com/office/powerpoint/2010/main" val="2500669014"/>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04/12/2020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34</a:t>
            </a:fld>
            <a:endParaRPr lang="fr-FR" sz="1800" b="1" dirty="0">
              <a:solidFill>
                <a:srgbClr val="FF0000"/>
              </a:solidFill>
              <a:latin typeface="Magneto" panose="04030805050802020D02" pitchFamily="82" charset="0"/>
            </a:endParaRPr>
          </a:p>
        </p:txBody>
      </p:sp>
      <p:sp>
        <p:nvSpPr>
          <p:cNvPr id="8" name="Rectangle 7"/>
          <p:cNvSpPr/>
          <p:nvPr/>
        </p:nvSpPr>
        <p:spPr>
          <a:xfrm>
            <a:off x="2054669" y="2136338"/>
            <a:ext cx="8082662" cy="2585323"/>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08648408"/>
      </p:ext>
    </p:extLst>
  </p:cSld>
  <p:clrMapOvr>
    <a:masterClrMapping/>
  </p:clrMapOvr>
  <mc:AlternateContent xmlns:mc="http://schemas.openxmlformats.org/markup-compatibility/2006">
    <mc:Choice xmlns:p14="http://schemas.microsoft.com/office/powerpoint/2010/main" Requires="p14">
      <p:transition spd="slow" p14:dur="7250" advTm="17000">
        <p:wedge/>
      </p:transition>
    </mc:Choice>
    <mc:Fallback>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8" presetClass="entr" presetSubtype="0" accel="50000" fill="hold" nodeType="clickEffect">
                                  <p:stCondLst>
                                    <p:cond delay="0"/>
                                  </p:stCondLst>
                                  <p:iterate type="lt">
                                    <p:tmPct val="50000"/>
                                  </p:iterate>
                                  <p:childTnLst>
                                    <p:set>
                                      <p:cBhvr>
                                        <p:cTn id="37" dur="1" fill="hold">
                                          <p:stCondLst>
                                            <p:cond delay="0"/>
                                          </p:stCondLst>
                                        </p:cTn>
                                        <p:tgtEl>
                                          <p:spTgt spid="8">
                                            <p:txEl>
                                              <p:pRg st="2" end="2"/>
                                            </p:txEl>
                                          </p:spTgt>
                                        </p:tgtEl>
                                        <p:attrNameLst>
                                          <p:attrName>style.visibility</p:attrName>
                                        </p:attrNameLst>
                                      </p:cBhvr>
                                      <p:to>
                                        <p:strVal val="visible"/>
                                      </p:to>
                                    </p:set>
                                    <p:set>
                                      <p:cBhvr>
                                        <p:cTn id="38" dur="455" fill="hold">
                                          <p:stCondLst>
                                            <p:cond delay="0"/>
                                          </p:stCondLst>
                                        </p:cTn>
                                        <p:tgtEl>
                                          <p:spTgt spid="8">
                                            <p:txEl>
                                              <p:pRg st="2" end="2"/>
                                            </p:txEl>
                                          </p:spTgt>
                                        </p:tgtEl>
                                        <p:attrNameLst>
                                          <p:attrName>style.rotation</p:attrName>
                                        </p:attrNameLst>
                                      </p:cBhvr>
                                      <p:to>
                                        <p:strVal val="-45.0"/>
                                      </p:to>
                                    </p:set>
                                    <p:anim calcmode="lin" valueType="num">
                                      <p:cBhvr>
                                        <p:cTn id="39"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0"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1"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2"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1" presetClass="entr" presetSubtype="8"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646</Words>
  <Application>Microsoft Office PowerPoint</Application>
  <PresentationFormat>Grand écran</PresentationFormat>
  <Paragraphs>157</Paragraphs>
  <Slides>34</Slides>
  <Notes>34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34</vt:i4>
      </vt:variant>
    </vt:vector>
  </HeadingPairs>
  <TitlesOfParts>
    <vt:vector size="39"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2020-12-04T15:33:42Z</dcterms:created>
  <dcterms:modified xsi:type="dcterms:W3CDTF">2020-12-04T18:32:49Z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