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8" r:id="rId8"/>
    <p:sldId id="267" r:id="rId9"/>
    <p:sldId id="263" r:id="rId10"/>
    <p:sldId id="262" r:id="rId11"/>
    <p:sldId id="264" r:id="rId12"/>
    <p:sldId id="265" r:id="rId13"/>
    <p:sldId id="266"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59BKSt3fhWYm7hzWuGLBQ==" hashData="A4Mgwgk8nJ2+txFMKuvdcsJxVKvtB3dK/DwX5muaxhbRvx5uUw7u2Tsc6De60VzkAzDLHNAY4qhgyom8b9Stx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897" autoAdjust="0"/>
    <p:restoredTop sz="94660"/>
  </p:normalViewPr>
  <p:slideViewPr>
    <p:cSldViewPr snapToGrid="0" showGuides="1">
      <p:cViewPr varScale="1">
        <p:scale>
          <a:sx n="75" d="100"/>
          <a:sy n="75" d="100"/>
        </p:scale>
        <p:origin x="30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85C167-C3E0-476E-99B6-572782B5879A}" type="datetimeFigureOut">
              <a:rPr lang="fr-FR" smtClean="0"/>
              <a:t>17/01/2021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9F1AC8-14CF-4A66-815A-21608ED54B56}" type="slidenum">
              <a:rPr lang="fr-FR" smtClean="0"/>
              <a:t>‹N°›</a:t>
            </a:fld>
            <a:endParaRPr lang="fr-FR"/>
          </a:p>
        </p:txBody>
      </p:sp>
    </p:spTree>
    <p:extLst>
      <p:ext uri="{BB962C8B-B14F-4D97-AF65-F5344CB8AC3E}">
        <p14:creationId xmlns:p14="http://schemas.microsoft.com/office/powerpoint/2010/main" val="34095049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a:t>
            </a:fld>
            <a:endParaRPr lang="fr-FR"/>
          </a:p>
        </p:txBody>
      </p:sp>
    </p:spTree>
    <p:extLst>
      <p:ext uri="{BB962C8B-B14F-4D97-AF65-F5344CB8AC3E}">
        <p14:creationId xmlns:p14="http://schemas.microsoft.com/office/powerpoint/2010/main" val="1728088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2</a:t>
            </a:fld>
            <a:endParaRPr lang="fr-FR"/>
          </a:p>
        </p:txBody>
      </p:sp>
    </p:spTree>
    <p:extLst>
      <p:ext uri="{BB962C8B-B14F-4D97-AF65-F5344CB8AC3E}">
        <p14:creationId xmlns:p14="http://schemas.microsoft.com/office/powerpoint/2010/main" val="9303189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3</a:t>
            </a:fld>
            <a:endParaRPr lang="fr-FR"/>
          </a:p>
        </p:txBody>
      </p:sp>
    </p:spTree>
    <p:extLst>
      <p:ext uri="{BB962C8B-B14F-4D97-AF65-F5344CB8AC3E}">
        <p14:creationId xmlns:p14="http://schemas.microsoft.com/office/powerpoint/2010/main" val="5551152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4</a:t>
            </a:fld>
            <a:endParaRPr lang="fr-FR"/>
          </a:p>
        </p:txBody>
      </p:sp>
    </p:spTree>
    <p:extLst>
      <p:ext uri="{BB962C8B-B14F-4D97-AF65-F5344CB8AC3E}">
        <p14:creationId xmlns:p14="http://schemas.microsoft.com/office/powerpoint/2010/main" val="17464891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5</a:t>
            </a:fld>
            <a:endParaRPr lang="fr-FR"/>
          </a:p>
        </p:txBody>
      </p:sp>
    </p:spTree>
    <p:extLst>
      <p:ext uri="{BB962C8B-B14F-4D97-AF65-F5344CB8AC3E}">
        <p14:creationId xmlns:p14="http://schemas.microsoft.com/office/powerpoint/2010/main" val="38459539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6</a:t>
            </a:fld>
            <a:endParaRPr lang="fr-FR"/>
          </a:p>
        </p:txBody>
      </p:sp>
    </p:spTree>
    <p:extLst>
      <p:ext uri="{BB962C8B-B14F-4D97-AF65-F5344CB8AC3E}">
        <p14:creationId xmlns:p14="http://schemas.microsoft.com/office/powerpoint/2010/main" val="17345311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7</a:t>
            </a:fld>
            <a:endParaRPr lang="fr-FR"/>
          </a:p>
        </p:txBody>
      </p:sp>
    </p:spTree>
    <p:extLst>
      <p:ext uri="{BB962C8B-B14F-4D97-AF65-F5344CB8AC3E}">
        <p14:creationId xmlns:p14="http://schemas.microsoft.com/office/powerpoint/2010/main" val="10971282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8</a:t>
            </a:fld>
            <a:endParaRPr lang="fr-FR"/>
          </a:p>
        </p:txBody>
      </p:sp>
    </p:spTree>
    <p:extLst>
      <p:ext uri="{BB962C8B-B14F-4D97-AF65-F5344CB8AC3E}">
        <p14:creationId xmlns:p14="http://schemas.microsoft.com/office/powerpoint/2010/main" val="14541308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9</a:t>
            </a:fld>
            <a:endParaRPr lang="fr-FR"/>
          </a:p>
        </p:txBody>
      </p:sp>
    </p:spTree>
    <p:extLst>
      <p:ext uri="{BB962C8B-B14F-4D97-AF65-F5344CB8AC3E}">
        <p14:creationId xmlns:p14="http://schemas.microsoft.com/office/powerpoint/2010/main" val="10380410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10</a:t>
            </a:fld>
            <a:endParaRPr lang="fr-FR"/>
          </a:p>
        </p:txBody>
      </p:sp>
    </p:spTree>
    <p:extLst>
      <p:ext uri="{BB962C8B-B14F-4D97-AF65-F5344CB8AC3E}">
        <p14:creationId xmlns:p14="http://schemas.microsoft.com/office/powerpoint/2010/main" val="7353724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11</a:t>
            </a:fld>
            <a:endParaRPr lang="fr-FR"/>
          </a:p>
        </p:txBody>
      </p:sp>
    </p:spTree>
    <p:extLst>
      <p:ext uri="{BB962C8B-B14F-4D97-AF65-F5344CB8AC3E}">
        <p14:creationId xmlns:p14="http://schemas.microsoft.com/office/powerpoint/2010/main" val="1938588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12</a:t>
            </a:fld>
            <a:endParaRPr lang="fr-FR"/>
          </a:p>
        </p:txBody>
      </p:sp>
    </p:spTree>
    <p:extLst>
      <p:ext uri="{BB962C8B-B14F-4D97-AF65-F5344CB8AC3E}">
        <p14:creationId xmlns:p14="http://schemas.microsoft.com/office/powerpoint/2010/main" val="38738466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13</a:t>
            </a:fld>
            <a:endParaRPr lang="fr-FR"/>
          </a:p>
        </p:txBody>
      </p:sp>
    </p:spTree>
    <p:extLst>
      <p:ext uri="{BB962C8B-B14F-4D97-AF65-F5344CB8AC3E}">
        <p14:creationId xmlns:p14="http://schemas.microsoft.com/office/powerpoint/2010/main" val="33973118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14</a:t>
            </a:fld>
            <a:endParaRPr lang="fr-FR"/>
          </a:p>
        </p:txBody>
      </p:sp>
    </p:spTree>
    <p:extLst>
      <p:ext uri="{BB962C8B-B14F-4D97-AF65-F5344CB8AC3E}">
        <p14:creationId xmlns:p14="http://schemas.microsoft.com/office/powerpoint/2010/main" val="23569873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15</a:t>
            </a:fld>
            <a:endParaRPr lang="fr-FR"/>
          </a:p>
        </p:txBody>
      </p:sp>
    </p:spTree>
    <p:extLst>
      <p:ext uri="{BB962C8B-B14F-4D97-AF65-F5344CB8AC3E}">
        <p14:creationId xmlns:p14="http://schemas.microsoft.com/office/powerpoint/2010/main" val="26956358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9FE8EA0-9BC7-4CF6-9AC6-14DA2E76DC09}" type="datetime1">
              <a:rPr lang="fr-FR" smtClean="0"/>
              <a:t>17/01/2021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5267892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F82849C-D6C9-437A-905C-C106BB367C31}" type="datetime1">
              <a:rPr lang="fr-FR" smtClean="0"/>
              <a:t>17/01/2021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29395747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47853610-2FB8-4623-BDE6-9FF9703DDC42}" type="datetime1">
              <a:rPr lang="fr-FR" smtClean="0"/>
              <a:t>17/01/2021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0603541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595FEC2-01D1-46A4-B6DA-ED1BCCA55E5B}" type="datetime1">
              <a:rPr lang="fr-FR" smtClean="0"/>
              <a:t>17/01/2021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234984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7DFAEA7-C14C-4CC2-8818-D287C3C6E850}" type="datetime1">
              <a:rPr lang="fr-FR" smtClean="0"/>
              <a:t>17/01/2021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21605504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D671E91-2E66-4BBF-8A34-A2172A469A62}" type="datetime1">
              <a:rPr lang="fr-FR" smtClean="0"/>
              <a:t>17/01/2021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4496397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4476837-FF1D-49C9-B461-760D3E1FED81}" type="datetime1">
              <a:rPr lang="fr-FR" smtClean="0"/>
              <a:t>17/01/2021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1545957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4F5D136-811C-458F-B058-6123175F294B}" type="datetime1">
              <a:rPr lang="fr-FR" smtClean="0"/>
              <a:t>17/01/2021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6675374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7F207E9-DE34-43D9-983F-2D2B12E9191C}" type="datetime1">
              <a:rPr lang="fr-FR" smtClean="0"/>
              <a:t>17/01/2021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4149891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C39FDBE-B8B4-4C25-A4A3-CDF26E5A95FF}" type="datetime1">
              <a:rPr lang="fr-FR" smtClean="0"/>
              <a:t>17/01/2021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1745838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2CBA89-852C-40FF-BE65-7ABF309DA6F7}" type="datetime1">
              <a:rPr lang="fr-FR" smtClean="0"/>
              <a:t>17/01/2021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8912348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chemeClr val="accent1">
                <a:lumMod val="5000"/>
                <a:lumOff val="95000"/>
              </a:schemeClr>
            </a:gs>
            <a:gs pos="73000">
              <a:schemeClr val="accent2">
                <a:lumMod val="60000"/>
                <a:lumOff val="40000"/>
              </a:schemeClr>
            </a:gs>
            <a:gs pos="86000">
              <a:srgbClr val="FFC000"/>
            </a:gs>
            <a:gs pos="100000">
              <a:schemeClr val="accent6">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1B1276-A8DD-42B5-9EBE-BE1762C90A34}" type="datetime1">
              <a:rPr lang="fr-FR" smtClean="0"/>
              <a:t>17/01/2021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972E9D-F9A1-41AC-89DA-58F992F2BD2D}" type="slidenum">
              <a:rPr lang="fr-FR" smtClean="0"/>
              <a:t>‹N°›</a:t>
            </a:fld>
            <a:endParaRPr lang="fr-FR"/>
          </a:p>
        </p:txBody>
      </p:sp>
    </p:spTree>
    <p:extLst>
      <p:ext uri="{BB962C8B-B14F-4D97-AF65-F5344CB8AC3E}">
        <p14:creationId xmlns:p14="http://schemas.microsoft.com/office/powerpoint/2010/main" val="16305518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a:t>
            </a:fld>
            <a:endParaRPr lang="fr-FR" sz="1800" b="1" dirty="0">
              <a:solidFill>
                <a:schemeClr val="accent6">
                  <a:lumMod val="75000"/>
                </a:schemeClr>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1" t="6109" r="-79" b="7028"/>
          <a:stretch/>
        </p:blipFill>
        <p:spPr>
          <a:xfrm>
            <a:off x="1094929" y="874604"/>
            <a:ext cx="9929813" cy="5108791"/>
          </a:xfrm>
          <a:prstGeom prst="rect">
            <a:avLst/>
          </a:prstGeom>
        </p:spPr>
      </p:pic>
      <p:sp>
        <p:nvSpPr>
          <p:cNvPr id="9" name="Rectangle 8"/>
          <p:cNvSpPr/>
          <p:nvPr/>
        </p:nvSpPr>
        <p:spPr>
          <a:xfrm>
            <a:off x="1169159" y="781971"/>
            <a:ext cx="9855583" cy="5201424"/>
          </a:xfrm>
          <a:prstGeom prst="rect">
            <a:avLst/>
          </a:prstGeom>
        </p:spPr>
        <p:txBody>
          <a:bodyPr wrap="none">
            <a:spAutoFit/>
          </a:bodyPr>
          <a:lstStyle/>
          <a:p>
            <a:r>
              <a:rPr lang="fr-FR" sz="16600" b="1" dirty="0" err="1"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Ansouis</a:t>
            </a:r>
            <a:endParaRPr lang="fr-FR" sz="16600" b="1" dirty="0"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endParaRPr>
          </a:p>
          <a:p>
            <a:r>
              <a:rPr lang="fr-FR" sz="16600" b="1" dirty="0"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   </a:t>
            </a:r>
            <a:r>
              <a:rPr lang="fr-FR" sz="16600" b="1" dirty="0"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N°4</a:t>
            </a:r>
            <a:endParaRPr lang="fr-FR" sz="16600" b="1" dirty="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993210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sndAc>
          <p:stSnd loop="1">
            <p:snd r:embed="rId3" name="Bleu blanc blond - Marcel Amont(1).wav"/>
          </p:stSnd>
        </p:sndAc>
      </p:transition>
    </mc:Choice>
    <mc:Fallback>
      <p:transition spd="slow" advTm="12000">
        <p:fade/>
        <p:sndAc>
          <p:stSnd loop="1">
            <p:snd r:embed="rId3" name="Bleu blanc blond - Marcel Amon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9">
                                            <p:txEl>
                                              <p:pRg st="0" end="0"/>
                                            </p:txEl>
                                          </p:spTgt>
                                        </p:tgtEl>
                                        <p:attrNameLst>
                                          <p:attrName>style.visibility</p:attrName>
                                        </p:attrNameLst>
                                      </p:cBhvr>
                                      <p:to>
                                        <p:strVal val="visible"/>
                                      </p:to>
                                    </p:set>
                                    <p:set>
                                      <p:cBhvr>
                                        <p:cTn id="26" dur="455" fill="hold">
                                          <p:stCondLst>
                                            <p:cond delay="0"/>
                                          </p:stCondLst>
                                        </p:cTn>
                                        <p:tgtEl>
                                          <p:spTgt spid="9">
                                            <p:txEl>
                                              <p:pRg st="0" end="0"/>
                                            </p:txEl>
                                          </p:spTgt>
                                        </p:tgtEl>
                                        <p:attrNameLst>
                                          <p:attrName>style.rotation</p:attrName>
                                        </p:attrNameLst>
                                      </p:cBhvr>
                                      <p:to>
                                        <p:strVal val="-45.0"/>
                                      </p:to>
                                    </p:set>
                                    <p:anim calcmode="lin" valueType="num">
                                      <p:cBhvr>
                                        <p:cTn id="27"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9">
                                            <p:txEl>
                                              <p:pRg st="1" end="1"/>
                                            </p:txEl>
                                          </p:spTgt>
                                        </p:tgtEl>
                                        <p:attrNameLst>
                                          <p:attrName>style.visibility</p:attrName>
                                        </p:attrNameLst>
                                      </p:cBhvr>
                                      <p:to>
                                        <p:strVal val="visible"/>
                                      </p:to>
                                    </p:set>
                                    <p:set>
                                      <p:cBhvr>
                                        <p:cTn id="35" dur="455" fill="hold">
                                          <p:stCondLst>
                                            <p:cond delay="0"/>
                                          </p:stCondLst>
                                        </p:cTn>
                                        <p:tgtEl>
                                          <p:spTgt spid="9">
                                            <p:txEl>
                                              <p:pRg st="1" end="1"/>
                                            </p:txEl>
                                          </p:spTgt>
                                        </p:tgtEl>
                                        <p:attrNameLst>
                                          <p:attrName>style.rotation</p:attrName>
                                        </p:attrNameLst>
                                      </p:cBhvr>
                                      <p:to>
                                        <p:strVal val="-45.0"/>
                                      </p:to>
                                    </p:set>
                                    <p:anim calcmode="lin" valueType="num">
                                      <p:cBhvr>
                                        <p:cTn id="36"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2</a:t>
            </a:fld>
            <a:endParaRPr lang="fr-FR" sz="1800" b="1" dirty="0">
              <a:solidFill>
                <a:schemeClr val="accent6">
                  <a:lumMod val="75000"/>
                </a:schemeClr>
              </a:solidFill>
              <a:latin typeface="Magneto" panose="04030805050802020D02" pitchFamily="82" charset="0"/>
            </a:endParaRPr>
          </a:p>
        </p:txBody>
      </p:sp>
      <p:sp>
        <p:nvSpPr>
          <p:cNvPr id="2" name="Rectangle 1"/>
          <p:cNvSpPr/>
          <p:nvPr/>
        </p:nvSpPr>
        <p:spPr>
          <a:xfrm>
            <a:off x="1316386" y="878219"/>
            <a:ext cx="9486900" cy="5078313"/>
          </a:xfrm>
          <a:prstGeom prst="rect">
            <a:avLst/>
          </a:prstGeom>
        </p:spPr>
        <p:txBody>
          <a:bodyPr wrap="square">
            <a:spAutoFit/>
          </a:bodyPr>
          <a:lstStyle/>
          <a:p>
            <a:r>
              <a:rPr lang="fr-FR" sz="3600" b="1" dirty="0" err="1" smtClean="0">
                <a:solidFill>
                  <a:schemeClr val="accent6">
                    <a:lumMod val="50000"/>
                  </a:schemeClr>
                </a:solidFill>
                <a:effectLst>
                  <a:glow rad="228600">
                    <a:schemeClr val="accent2">
                      <a:satMod val="175000"/>
                      <a:alpha val="40000"/>
                    </a:schemeClr>
                  </a:glow>
                </a:effectLst>
                <a:latin typeface="Magneto" panose="04030805050802020D02" pitchFamily="82" charset="0"/>
              </a:rPr>
              <a:t>Ansouis</a:t>
            </a:r>
            <a:r>
              <a:rPr lang="fr-FR" sz="3600" b="1" dirty="0" smtClean="0">
                <a:solidFill>
                  <a:schemeClr val="accent6">
                    <a:lumMod val="50000"/>
                  </a:schemeClr>
                </a:solidFill>
                <a:effectLst>
                  <a:glow rad="228600">
                    <a:schemeClr val="accent2">
                      <a:satMod val="175000"/>
                      <a:alpha val="40000"/>
                    </a:schemeClr>
                  </a:glow>
                </a:effectLst>
                <a:latin typeface="Magneto" panose="04030805050802020D02" pitchFamily="82" charset="0"/>
              </a:rPr>
              <a:t> est une commune française située dans le département de Vaucluse, en région Provence-Alpes-Côte d'Azur. La commune est située au sud du massif du Luberon et son village est un village perché. Comme beaucoup de commune du secteur, tourisme et agriculture jouent une part importante dans son économie</a:t>
            </a:r>
            <a:endParaRPr lang="fr-FR" sz="3600" b="1" dirty="0">
              <a:solidFill>
                <a:schemeClr val="accent6">
                  <a:lumMod val="50000"/>
                </a:schemeClr>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8796860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3</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271588" y="889836"/>
            <a:ext cx="9629299" cy="5068052"/>
          </a:xfrm>
          <a:prstGeom prst="rect">
            <a:avLst/>
          </a:prstGeom>
          <a:effectLst>
            <a:softEdge rad="127000"/>
          </a:effectLst>
        </p:spPr>
      </p:pic>
    </p:spTree>
    <p:extLst>
      <p:ext uri="{BB962C8B-B14F-4D97-AF65-F5344CB8AC3E}">
        <p14:creationId xmlns:p14="http://schemas.microsoft.com/office/powerpoint/2010/main" val="5916216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4</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700338" y="875109"/>
            <a:ext cx="6800850" cy="5100638"/>
          </a:xfrm>
          <a:prstGeom prst="rect">
            <a:avLst/>
          </a:prstGeom>
          <a:effectLst>
            <a:softEdge rad="127000"/>
          </a:effectLst>
        </p:spPr>
      </p:pic>
    </p:spTree>
    <p:extLst>
      <p:ext uri="{BB962C8B-B14F-4D97-AF65-F5344CB8AC3E}">
        <p14:creationId xmlns:p14="http://schemas.microsoft.com/office/powerpoint/2010/main" val="29085739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5</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300163" y="871220"/>
            <a:ext cx="9564290" cy="5100955"/>
          </a:xfrm>
          <a:prstGeom prst="rect">
            <a:avLst/>
          </a:prstGeom>
          <a:effectLst>
            <a:softEdge rad="127000"/>
          </a:effectLst>
        </p:spPr>
      </p:pic>
    </p:spTree>
    <p:extLst>
      <p:ext uri="{BB962C8B-B14F-4D97-AF65-F5344CB8AC3E}">
        <p14:creationId xmlns:p14="http://schemas.microsoft.com/office/powerpoint/2010/main" val="581380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6</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671152" y="857251"/>
            <a:ext cx="6811642" cy="5114924"/>
          </a:xfrm>
          <a:prstGeom prst="rect">
            <a:avLst/>
          </a:prstGeom>
          <a:effectLst>
            <a:softEdge rad="127000"/>
          </a:effectLst>
        </p:spPr>
      </p:pic>
    </p:spTree>
    <p:extLst>
      <p:ext uri="{BB962C8B-B14F-4D97-AF65-F5344CB8AC3E}">
        <p14:creationId xmlns:p14="http://schemas.microsoft.com/office/powerpoint/2010/main" val="40797435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7</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106975" y="842963"/>
            <a:ext cx="10008661" cy="5100637"/>
          </a:xfrm>
          <a:prstGeom prst="rect">
            <a:avLst/>
          </a:prstGeom>
          <a:effectLst>
            <a:softEdge rad="127000"/>
          </a:effectLst>
        </p:spPr>
      </p:pic>
    </p:spTree>
    <p:extLst>
      <p:ext uri="{BB962C8B-B14F-4D97-AF65-F5344CB8AC3E}">
        <p14:creationId xmlns:p14="http://schemas.microsoft.com/office/powerpoint/2010/main" val="34318808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8</a:t>
            </a:fld>
            <a:endParaRPr lang="fr-FR" sz="1800" b="1" dirty="0">
              <a:solidFill>
                <a:schemeClr val="accent6">
                  <a:lumMod val="75000"/>
                </a:schemeClr>
              </a:solidFill>
              <a:latin typeface="Magneto" panose="04030805050802020D02" pitchFamily="82" charset="0"/>
            </a:endParaRPr>
          </a:p>
        </p:txBody>
      </p:sp>
      <p:pic>
        <p:nvPicPr>
          <p:cNvPr id="8" name="Image 7"/>
          <p:cNvPicPr>
            <a:picLocks noChangeAspect="1"/>
          </p:cNvPicPr>
          <p:nvPr/>
        </p:nvPicPr>
        <p:blipFill>
          <a:blip r:embed="rId3"/>
          <a:stretch>
            <a:fillRect/>
          </a:stretch>
        </p:blipFill>
        <p:spPr>
          <a:xfrm>
            <a:off x="1514475" y="869788"/>
            <a:ext cx="9108765" cy="5088099"/>
          </a:xfrm>
          <a:prstGeom prst="rect">
            <a:avLst/>
          </a:prstGeom>
          <a:effectLst>
            <a:softEdge rad="127000"/>
          </a:effectLst>
        </p:spPr>
      </p:pic>
    </p:spTree>
    <p:extLst>
      <p:ext uri="{BB962C8B-B14F-4D97-AF65-F5344CB8AC3E}">
        <p14:creationId xmlns:p14="http://schemas.microsoft.com/office/powerpoint/2010/main" val="19875872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9</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545587" y="885826"/>
            <a:ext cx="9070025" cy="5069136"/>
          </a:xfrm>
          <a:prstGeom prst="rect">
            <a:avLst/>
          </a:prstGeom>
          <a:effectLst>
            <a:softEdge rad="127000"/>
          </a:effectLst>
        </p:spPr>
      </p:pic>
    </p:spTree>
    <p:extLst>
      <p:ext uri="{BB962C8B-B14F-4D97-AF65-F5344CB8AC3E}">
        <p14:creationId xmlns:p14="http://schemas.microsoft.com/office/powerpoint/2010/main" val="11558388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10</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528762" y="864214"/>
            <a:ext cx="9070551" cy="5093673"/>
          </a:xfrm>
          <a:prstGeom prst="rect">
            <a:avLst/>
          </a:prstGeom>
          <a:effectLst>
            <a:softEdge rad="127000"/>
          </a:effectLst>
        </p:spPr>
      </p:pic>
    </p:spTree>
    <p:extLst>
      <p:ext uri="{BB962C8B-B14F-4D97-AF65-F5344CB8AC3E}">
        <p14:creationId xmlns:p14="http://schemas.microsoft.com/office/powerpoint/2010/main" val="37060198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11</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514475" y="860840"/>
            <a:ext cx="9169456" cy="5139910"/>
          </a:xfrm>
          <a:prstGeom prst="rect">
            <a:avLst/>
          </a:prstGeom>
          <a:effectLst>
            <a:softEdge rad="127000"/>
          </a:effectLst>
        </p:spPr>
      </p:pic>
    </p:spTree>
    <p:extLst>
      <p:ext uri="{BB962C8B-B14F-4D97-AF65-F5344CB8AC3E}">
        <p14:creationId xmlns:p14="http://schemas.microsoft.com/office/powerpoint/2010/main" val="11203080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12</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286000" y="882650"/>
            <a:ext cx="7629525" cy="5086350"/>
          </a:xfrm>
          <a:prstGeom prst="rect">
            <a:avLst/>
          </a:prstGeom>
          <a:effectLst>
            <a:softEdge rad="127000"/>
          </a:effectLst>
        </p:spPr>
      </p:pic>
    </p:spTree>
    <p:extLst>
      <p:ext uri="{BB962C8B-B14F-4D97-AF65-F5344CB8AC3E}">
        <p14:creationId xmlns:p14="http://schemas.microsoft.com/office/powerpoint/2010/main" val="36194855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13</a:t>
            </a:fld>
            <a:endParaRPr lang="fr-FR" sz="1800" b="1" dirty="0">
              <a:solidFill>
                <a:schemeClr val="accent6">
                  <a:lumMod val="75000"/>
                </a:schemeClr>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286000" y="890587"/>
            <a:ext cx="7620000" cy="5076825"/>
          </a:xfrm>
          <a:prstGeom prst="rect">
            <a:avLst/>
          </a:prstGeom>
          <a:effectLst>
            <a:softEdge rad="127000"/>
          </a:effectLst>
        </p:spPr>
      </p:pic>
    </p:spTree>
    <p:extLst>
      <p:ext uri="{BB962C8B-B14F-4D97-AF65-F5344CB8AC3E}">
        <p14:creationId xmlns:p14="http://schemas.microsoft.com/office/powerpoint/2010/main" val="890683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14</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59668" y="842962"/>
            <a:ext cx="9872663" cy="5172075"/>
          </a:xfrm>
          <a:prstGeom prst="rect">
            <a:avLst/>
          </a:prstGeom>
          <a:effectLst>
            <a:softEdge rad="127000"/>
          </a:effectLst>
        </p:spPr>
      </p:pic>
      <p:sp>
        <p:nvSpPr>
          <p:cNvPr id="3" name="Rectangle 2"/>
          <p:cNvSpPr/>
          <p:nvPr/>
        </p:nvSpPr>
        <p:spPr>
          <a:xfrm>
            <a:off x="1566554" y="3224509"/>
            <a:ext cx="9058890" cy="1569660"/>
          </a:xfrm>
          <a:prstGeom prst="rect">
            <a:avLst/>
          </a:prstGeom>
          <a:noFill/>
        </p:spPr>
        <p:txBody>
          <a:bodyPr wrap="none" lIns="91440" tIns="45720" rIns="91440" bIns="45720">
            <a:spAutoFit/>
          </a:bodyPr>
          <a:lstStyle/>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Un des plus beaux villages</a:t>
            </a:r>
          </a:p>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de </a:t>
            </a:r>
            <a:r>
              <a:rPr lang="fr-FR" sz="4800" b="1"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F</a:t>
            </a: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rance</a:t>
            </a:r>
            <a:endParaRPr lang="fr-FR" sz="4800" b="1" cap="none"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1970387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calcmode="lin" valueType="num">
                                      <p:cBhvr>
                                        <p:cTn id="30"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15</a:t>
            </a:fld>
            <a:endParaRPr lang="fr-FR" sz="1800" b="1" dirty="0">
              <a:solidFill>
                <a:schemeClr val="accent6">
                  <a:lumMod val="75000"/>
                </a:schemeClr>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1" t="6109" r="-79" b="7028"/>
          <a:stretch/>
        </p:blipFill>
        <p:spPr>
          <a:xfrm>
            <a:off x="1094929" y="874604"/>
            <a:ext cx="9929813" cy="5108791"/>
          </a:xfrm>
          <a:prstGeom prst="rect">
            <a:avLst/>
          </a:prstGeom>
        </p:spPr>
      </p:pic>
      <p:sp>
        <p:nvSpPr>
          <p:cNvPr id="9" name="Rectangle 8"/>
          <p:cNvSpPr/>
          <p:nvPr/>
        </p:nvSpPr>
        <p:spPr>
          <a:xfrm>
            <a:off x="1169159" y="655583"/>
            <a:ext cx="9855583" cy="5201424"/>
          </a:xfrm>
          <a:prstGeom prst="rect">
            <a:avLst/>
          </a:prstGeom>
        </p:spPr>
        <p:txBody>
          <a:bodyPr wrap="none">
            <a:spAutoFit/>
          </a:bodyPr>
          <a:lstStyle/>
          <a:p>
            <a:r>
              <a:rPr lang="fr-FR" sz="16600" b="1" dirty="0"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C’était</a:t>
            </a:r>
          </a:p>
          <a:p>
            <a:r>
              <a:rPr lang="fr-FR" sz="16600" b="1" dirty="0" err="1"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Ansouis</a:t>
            </a:r>
            <a:endParaRPr lang="fr-FR" sz="16600" b="1" dirty="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8915249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9">
                                            <p:txEl>
                                              <p:pRg st="0" end="0"/>
                                            </p:txEl>
                                          </p:spTgt>
                                        </p:tgtEl>
                                        <p:attrNameLst>
                                          <p:attrName>style.visibility</p:attrName>
                                        </p:attrNameLst>
                                      </p:cBhvr>
                                      <p:to>
                                        <p:strVal val="visible"/>
                                      </p:to>
                                    </p:set>
                                    <p:set>
                                      <p:cBhvr>
                                        <p:cTn id="26" dur="455" fill="hold">
                                          <p:stCondLst>
                                            <p:cond delay="0"/>
                                          </p:stCondLst>
                                        </p:cTn>
                                        <p:tgtEl>
                                          <p:spTgt spid="9">
                                            <p:txEl>
                                              <p:pRg st="0" end="0"/>
                                            </p:txEl>
                                          </p:spTgt>
                                        </p:tgtEl>
                                        <p:attrNameLst>
                                          <p:attrName>style.rotation</p:attrName>
                                        </p:attrNameLst>
                                      </p:cBhvr>
                                      <p:to>
                                        <p:strVal val="-45.0"/>
                                      </p:to>
                                    </p:set>
                                    <p:anim calcmode="lin" valueType="num">
                                      <p:cBhvr>
                                        <p:cTn id="27"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9">
                                            <p:txEl>
                                              <p:pRg st="1" end="1"/>
                                            </p:txEl>
                                          </p:spTgt>
                                        </p:tgtEl>
                                        <p:attrNameLst>
                                          <p:attrName>style.visibility</p:attrName>
                                        </p:attrNameLst>
                                      </p:cBhvr>
                                      <p:to>
                                        <p:strVal val="visible"/>
                                      </p:to>
                                    </p:set>
                                    <p:set>
                                      <p:cBhvr>
                                        <p:cTn id="35" dur="455" fill="hold">
                                          <p:stCondLst>
                                            <p:cond delay="0"/>
                                          </p:stCondLst>
                                        </p:cTn>
                                        <p:tgtEl>
                                          <p:spTgt spid="9">
                                            <p:txEl>
                                              <p:pRg st="1" end="1"/>
                                            </p:txEl>
                                          </p:spTgt>
                                        </p:tgtEl>
                                        <p:attrNameLst>
                                          <p:attrName>style.rotation</p:attrName>
                                        </p:attrNameLst>
                                      </p:cBhvr>
                                      <p:to>
                                        <p:strVal val="-45.0"/>
                                      </p:to>
                                    </p:set>
                                    <p:anim calcmode="lin" valueType="num">
                                      <p:cBhvr>
                                        <p:cTn id="36"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155</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2021-01-13T19:14:28Z</dcterms:created>
  <dcterms:modified xsi:type="dcterms:W3CDTF">2021-01-17T14:05:59Z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