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VIpECvYbnnsSlZ+YBYvAQ==" hashData="BNAMizi88Kmp0WsdQGo5fB/wa4zw4StqISomEKWfM+5DiCrbLVE+DM3sT+rQVUQ0g2dLI1XR3+tLSAfCSxaS9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67" d="100"/>
          <a:sy n="67" d="100"/>
        </p:scale>
        <p:origin x="5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85C167-C3E0-476E-99B6-572782B5879A}" type="datetimeFigureOut">
              <a:rPr lang="fr-FR" smtClean="0"/>
              <a:t>14/01/2021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9F1AC8-14CF-4A66-815A-21608ED54B56}" type="slidenum">
              <a:rPr lang="fr-FR" smtClean="0"/>
              <a:t>‹N°›</a:t>
            </a:fld>
            <a:endParaRPr lang="fr-FR"/>
          </a:p>
        </p:txBody>
      </p:sp>
    </p:spTree>
    <p:extLst>
      <p:ext uri="{BB962C8B-B14F-4D97-AF65-F5344CB8AC3E}">
        <p14:creationId xmlns:p14="http://schemas.microsoft.com/office/powerpoint/2010/main" val="34095049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a:t>
            </a:fld>
            <a:endParaRPr lang="fr-FR"/>
          </a:p>
        </p:txBody>
      </p:sp>
    </p:spTree>
    <p:extLst>
      <p:ext uri="{BB962C8B-B14F-4D97-AF65-F5344CB8AC3E}">
        <p14:creationId xmlns:p14="http://schemas.microsoft.com/office/powerpoint/2010/main" val="1728088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2</a:t>
            </a:fld>
            <a:endParaRPr lang="fr-FR"/>
          </a:p>
        </p:txBody>
      </p:sp>
    </p:spTree>
    <p:extLst>
      <p:ext uri="{BB962C8B-B14F-4D97-AF65-F5344CB8AC3E}">
        <p14:creationId xmlns:p14="http://schemas.microsoft.com/office/powerpoint/2010/main" val="930318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3</a:t>
            </a:fld>
            <a:endParaRPr lang="fr-FR"/>
          </a:p>
        </p:txBody>
      </p:sp>
    </p:spTree>
    <p:extLst>
      <p:ext uri="{BB962C8B-B14F-4D97-AF65-F5344CB8AC3E}">
        <p14:creationId xmlns:p14="http://schemas.microsoft.com/office/powerpoint/2010/main" val="555115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4</a:t>
            </a:fld>
            <a:endParaRPr lang="fr-FR"/>
          </a:p>
        </p:txBody>
      </p:sp>
    </p:spTree>
    <p:extLst>
      <p:ext uri="{BB962C8B-B14F-4D97-AF65-F5344CB8AC3E}">
        <p14:creationId xmlns:p14="http://schemas.microsoft.com/office/powerpoint/2010/main" val="1746489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5</a:t>
            </a:fld>
            <a:endParaRPr lang="fr-FR"/>
          </a:p>
        </p:txBody>
      </p:sp>
    </p:spTree>
    <p:extLst>
      <p:ext uri="{BB962C8B-B14F-4D97-AF65-F5344CB8AC3E}">
        <p14:creationId xmlns:p14="http://schemas.microsoft.com/office/powerpoint/2010/main" val="38459539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6</a:t>
            </a:fld>
            <a:endParaRPr lang="fr-FR"/>
          </a:p>
        </p:txBody>
      </p:sp>
    </p:spTree>
    <p:extLst>
      <p:ext uri="{BB962C8B-B14F-4D97-AF65-F5344CB8AC3E}">
        <p14:creationId xmlns:p14="http://schemas.microsoft.com/office/powerpoint/2010/main" val="1734531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7</a:t>
            </a:fld>
            <a:endParaRPr lang="fr-FR"/>
          </a:p>
        </p:txBody>
      </p:sp>
    </p:spTree>
    <p:extLst>
      <p:ext uri="{BB962C8B-B14F-4D97-AF65-F5344CB8AC3E}">
        <p14:creationId xmlns:p14="http://schemas.microsoft.com/office/powerpoint/2010/main" val="10380410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8</a:t>
            </a:fld>
            <a:endParaRPr lang="fr-FR"/>
          </a:p>
        </p:txBody>
      </p:sp>
    </p:spTree>
    <p:extLst>
      <p:ext uri="{BB962C8B-B14F-4D97-AF65-F5344CB8AC3E}">
        <p14:creationId xmlns:p14="http://schemas.microsoft.com/office/powerpoint/2010/main" val="735372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9</a:t>
            </a:fld>
            <a:endParaRPr lang="fr-FR"/>
          </a:p>
        </p:txBody>
      </p:sp>
    </p:spTree>
    <p:extLst>
      <p:ext uri="{BB962C8B-B14F-4D97-AF65-F5344CB8AC3E}">
        <p14:creationId xmlns:p14="http://schemas.microsoft.com/office/powerpoint/2010/main" val="193858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10</a:t>
            </a:fld>
            <a:endParaRPr lang="fr-FR"/>
          </a:p>
        </p:txBody>
      </p:sp>
    </p:spTree>
    <p:extLst>
      <p:ext uri="{BB962C8B-B14F-4D97-AF65-F5344CB8AC3E}">
        <p14:creationId xmlns:p14="http://schemas.microsoft.com/office/powerpoint/2010/main" val="3873846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11</a:t>
            </a:fld>
            <a:endParaRPr lang="fr-FR"/>
          </a:p>
        </p:txBody>
      </p:sp>
    </p:spTree>
    <p:extLst>
      <p:ext uri="{BB962C8B-B14F-4D97-AF65-F5344CB8AC3E}">
        <p14:creationId xmlns:p14="http://schemas.microsoft.com/office/powerpoint/2010/main" val="3397311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12</a:t>
            </a:fld>
            <a:endParaRPr lang="fr-FR"/>
          </a:p>
        </p:txBody>
      </p:sp>
    </p:spTree>
    <p:extLst>
      <p:ext uri="{BB962C8B-B14F-4D97-AF65-F5344CB8AC3E}">
        <p14:creationId xmlns:p14="http://schemas.microsoft.com/office/powerpoint/2010/main" val="1454130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13</a:t>
            </a:fld>
            <a:endParaRPr lang="fr-FR"/>
          </a:p>
        </p:txBody>
      </p:sp>
    </p:spTree>
    <p:extLst>
      <p:ext uri="{BB962C8B-B14F-4D97-AF65-F5344CB8AC3E}">
        <p14:creationId xmlns:p14="http://schemas.microsoft.com/office/powerpoint/2010/main" val="10971282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14</a:t>
            </a:fld>
            <a:endParaRPr lang="fr-FR"/>
          </a:p>
        </p:txBody>
      </p:sp>
    </p:spTree>
    <p:extLst>
      <p:ext uri="{BB962C8B-B14F-4D97-AF65-F5344CB8AC3E}">
        <p14:creationId xmlns:p14="http://schemas.microsoft.com/office/powerpoint/2010/main" val="2356987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15</a:t>
            </a:fld>
            <a:endParaRPr lang="fr-FR"/>
          </a:p>
        </p:txBody>
      </p:sp>
    </p:spTree>
    <p:extLst>
      <p:ext uri="{BB962C8B-B14F-4D97-AF65-F5344CB8AC3E}">
        <p14:creationId xmlns:p14="http://schemas.microsoft.com/office/powerpoint/2010/main" val="2695635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9FE8EA0-9BC7-4CF6-9AC6-14DA2E76DC09}"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5267892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82849C-D6C9-437A-905C-C106BB367C31}"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9395747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7853610-2FB8-4623-BDE6-9FF9703DDC42}"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0603541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595FEC2-01D1-46A4-B6DA-ED1BCCA55E5B}" type="datetime1">
              <a:rPr lang="fr-FR" smtClean="0"/>
              <a:t>14/01/2021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234984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7DFAEA7-C14C-4CC2-8818-D287C3C6E850}" type="datetime1">
              <a:rPr lang="fr-FR" smtClean="0"/>
              <a:t>14/01/2021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1605504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D671E91-2E66-4BBF-8A34-A2172A469A62}" type="datetime1">
              <a:rPr lang="fr-FR" smtClean="0"/>
              <a:t>14/01/2021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4496397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4476837-FF1D-49C9-B461-760D3E1FED81}" type="datetime1">
              <a:rPr lang="fr-FR" smtClean="0"/>
              <a:t>14/01/2021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1545957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4F5D136-811C-458F-B058-6123175F294B}" type="datetime1">
              <a:rPr lang="fr-FR" smtClean="0"/>
              <a:t>14/01/2021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66753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7F207E9-DE34-43D9-983F-2D2B12E9191C}" type="datetime1">
              <a:rPr lang="fr-FR" smtClean="0"/>
              <a:t>14/01/2021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414989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C39FDBE-B8B4-4C25-A4A3-CDF26E5A95FF}"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1745838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2CBA89-852C-40FF-BE65-7ABF309DA6F7}" type="datetime1">
              <a:rPr lang="fr-FR" smtClean="0"/>
              <a:t>14/01/2021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8912348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3000">
              <a:schemeClr val="accent2">
                <a:lumMod val="60000"/>
                <a:lumOff val="40000"/>
              </a:schemeClr>
            </a:gs>
            <a:gs pos="86000">
              <a:srgbClr val="FFC000"/>
            </a:gs>
            <a:gs pos="100000">
              <a:schemeClr val="accent6">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1B1276-A8DD-42B5-9EBE-BE1762C90A34}" type="datetime1">
              <a:rPr lang="fr-FR" smtClean="0"/>
              <a:t>14/01/2021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972E9D-F9A1-41AC-89DA-58F992F2BD2D}" type="slidenum">
              <a:rPr lang="fr-FR" smtClean="0"/>
              <a:t>‹N°›</a:t>
            </a:fld>
            <a:endParaRPr lang="fr-FR"/>
          </a:p>
        </p:txBody>
      </p:sp>
    </p:spTree>
    <p:extLst>
      <p:ext uri="{BB962C8B-B14F-4D97-AF65-F5344CB8AC3E}">
        <p14:creationId xmlns:p14="http://schemas.microsoft.com/office/powerpoint/2010/main" val="1630551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l="-1" t="6109" r="-79" b="7028"/>
          <a:stretch/>
        </p:blipFill>
        <p:spPr>
          <a:xfrm>
            <a:off x="1094929" y="874604"/>
            <a:ext cx="9929813" cy="5108791"/>
          </a:xfrm>
          <a:prstGeom prst="rect">
            <a:avLst/>
          </a:prstGeom>
        </p:spPr>
      </p:pic>
      <p:sp>
        <p:nvSpPr>
          <p:cNvPr id="9" name="Rectangle 8"/>
          <p:cNvSpPr/>
          <p:nvPr/>
        </p:nvSpPr>
        <p:spPr>
          <a:xfrm>
            <a:off x="1169159" y="781971"/>
            <a:ext cx="9855583" cy="5201424"/>
          </a:xfrm>
          <a:prstGeom prst="rect">
            <a:avLst/>
          </a:prstGeom>
        </p:spPr>
        <p:txBody>
          <a:bodyPr wrap="none">
            <a:spAutoFit/>
          </a:bodyPr>
          <a:lstStyle/>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a:p>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   </a:t>
            </a:r>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N°3</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99321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sndAc>
          <p:stSnd loop="1">
            <p:snd r:embed="rId3" name="Bleu blanc blond - Marcel Amont(1).wav"/>
          </p:stSnd>
        </p:sndAc>
      </p:transition>
    </mc:Choice>
    <mc:Fallback>
      <p:transition spd="slow" advTm="12000">
        <p:fade/>
        <p:sndAc>
          <p:stSnd loop="1">
            <p:snd r:embed="rId3" name="Bleu blanc blond - Marcel Amon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2</a:t>
            </a:fld>
            <a:endParaRPr lang="fr-FR" sz="1800" b="1" dirty="0">
              <a:solidFill>
                <a:schemeClr val="accent6">
                  <a:lumMod val="75000"/>
                </a:schemeClr>
              </a:solidFill>
              <a:latin typeface="Magneto" panose="04030805050802020D02" pitchFamily="82" charset="0"/>
            </a:endParaRPr>
          </a:p>
        </p:txBody>
      </p:sp>
      <p:sp>
        <p:nvSpPr>
          <p:cNvPr id="2" name="Rectangle 1"/>
          <p:cNvSpPr/>
          <p:nvPr/>
        </p:nvSpPr>
        <p:spPr>
          <a:xfrm>
            <a:off x="1316386" y="878219"/>
            <a:ext cx="9486900" cy="5078313"/>
          </a:xfrm>
          <a:prstGeom prst="rect">
            <a:avLst/>
          </a:prstGeom>
        </p:spPr>
        <p:txBody>
          <a:bodyPr wrap="square">
            <a:spAutoFit/>
          </a:bodyPr>
          <a:lstStyle/>
          <a:p>
            <a:r>
              <a:rPr lang="fr-FR" sz="3600" b="1" dirty="0" err="1" smtClean="0">
                <a:solidFill>
                  <a:schemeClr val="accent6">
                    <a:lumMod val="50000"/>
                  </a:schemeClr>
                </a:solidFill>
                <a:effectLst>
                  <a:glow rad="228600">
                    <a:schemeClr val="accent2">
                      <a:satMod val="175000"/>
                      <a:alpha val="40000"/>
                    </a:schemeClr>
                  </a:glow>
                </a:effectLst>
                <a:latin typeface="Magneto" panose="04030805050802020D02" pitchFamily="82" charset="0"/>
              </a:rPr>
              <a:t>Ansouis</a:t>
            </a:r>
            <a:r>
              <a:rPr lang="fr-FR" sz="3600" b="1" dirty="0" smtClean="0">
                <a:solidFill>
                  <a:schemeClr val="accent6">
                    <a:lumMod val="50000"/>
                  </a:schemeClr>
                </a:solidFill>
                <a:effectLst>
                  <a:glow rad="228600">
                    <a:schemeClr val="accent2">
                      <a:satMod val="175000"/>
                      <a:alpha val="40000"/>
                    </a:schemeClr>
                  </a:glow>
                </a:effectLst>
                <a:latin typeface="Magneto" panose="04030805050802020D02" pitchFamily="82" charset="0"/>
              </a:rPr>
              <a:t> est une commune française située dans le département de Vaucluse, en région Provence-Alpes-Côte d'Azur. La commune est située au sud du massif du Luberon et son village est un village perché. Comme beaucoup de commune du secteur, tourisme et agriculture jouent une part importante dans son économie</a:t>
            </a:r>
            <a:endParaRPr lang="fr-FR" sz="3600" b="1" dirty="0">
              <a:solidFill>
                <a:schemeClr val="accent6">
                  <a:lumMod val="50000"/>
                </a:schemeClr>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796860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3</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71713" y="892808"/>
            <a:ext cx="7629526" cy="5085079"/>
          </a:xfrm>
          <a:prstGeom prst="rect">
            <a:avLst/>
          </a:prstGeom>
          <a:effectLst>
            <a:softEdge rad="127000"/>
          </a:effectLst>
        </p:spPr>
      </p:pic>
    </p:spTree>
    <p:extLst>
      <p:ext uri="{BB962C8B-B14F-4D97-AF65-F5344CB8AC3E}">
        <p14:creationId xmlns:p14="http://schemas.microsoft.com/office/powerpoint/2010/main" val="591621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4</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3521" y="882078"/>
            <a:ext cx="7612004" cy="5075810"/>
          </a:xfrm>
          <a:prstGeom prst="rect">
            <a:avLst/>
          </a:prstGeom>
          <a:effectLst>
            <a:softEdge rad="127000"/>
          </a:effectLst>
        </p:spPr>
      </p:pic>
    </p:spTree>
    <p:extLst>
      <p:ext uri="{BB962C8B-B14F-4D97-AF65-F5344CB8AC3E}">
        <p14:creationId xmlns:p14="http://schemas.microsoft.com/office/powerpoint/2010/main" val="2908573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5</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892175"/>
            <a:ext cx="7615238" cy="5076825"/>
          </a:xfrm>
          <a:prstGeom prst="rect">
            <a:avLst/>
          </a:prstGeom>
          <a:effectLst>
            <a:softEdge rad="127000"/>
          </a:effectLst>
        </p:spPr>
      </p:pic>
    </p:spTree>
    <p:extLst>
      <p:ext uri="{BB962C8B-B14F-4D97-AF65-F5344CB8AC3E}">
        <p14:creationId xmlns:p14="http://schemas.microsoft.com/office/powerpoint/2010/main" val="58138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6</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00287" y="875620"/>
            <a:ext cx="7629525" cy="5081383"/>
          </a:xfrm>
          <a:prstGeom prst="rect">
            <a:avLst/>
          </a:prstGeom>
          <a:effectLst>
            <a:softEdge rad="127000"/>
          </a:effectLst>
        </p:spPr>
      </p:pic>
    </p:spTree>
    <p:extLst>
      <p:ext uri="{BB962C8B-B14F-4D97-AF65-F5344CB8AC3E}">
        <p14:creationId xmlns:p14="http://schemas.microsoft.com/office/powerpoint/2010/main" val="40797435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7</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325"/>
          <a:stretch/>
        </p:blipFill>
        <p:spPr>
          <a:xfrm>
            <a:off x="1128712" y="828675"/>
            <a:ext cx="9901237" cy="5129213"/>
          </a:xfrm>
          <a:prstGeom prst="rect">
            <a:avLst/>
          </a:prstGeom>
          <a:effectLst>
            <a:softEdge rad="127000"/>
          </a:effectLst>
        </p:spPr>
      </p:pic>
    </p:spTree>
    <p:extLst>
      <p:ext uri="{BB962C8B-B14F-4D97-AF65-F5344CB8AC3E}">
        <p14:creationId xmlns:p14="http://schemas.microsoft.com/office/powerpoint/2010/main" val="11558388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8</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0288" y="873749"/>
            <a:ext cx="7629525" cy="5085108"/>
          </a:xfrm>
          <a:prstGeom prst="rect">
            <a:avLst/>
          </a:prstGeom>
          <a:effectLst>
            <a:softEdge rad="127000"/>
          </a:effectLst>
        </p:spPr>
      </p:pic>
    </p:spTree>
    <p:extLst>
      <p:ext uri="{BB962C8B-B14F-4D97-AF65-F5344CB8AC3E}">
        <p14:creationId xmlns:p14="http://schemas.microsoft.com/office/powerpoint/2010/main" val="37060198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9</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28862" y="885824"/>
            <a:ext cx="7582831" cy="5053987"/>
          </a:xfrm>
          <a:prstGeom prst="rect">
            <a:avLst/>
          </a:prstGeom>
          <a:effectLst>
            <a:softEdge rad="127000"/>
          </a:effectLst>
        </p:spPr>
      </p:pic>
    </p:spTree>
    <p:extLst>
      <p:ext uri="{BB962C8B-B14F-4D97-AF65-F5344CB8AC3E}">
        <p14:creationId xmlns:p14="http://schemas.microsoft.com/office/powerpoint/2010/main" val="11203080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10</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43137" y="841510"/>
            <a:ext cx="7743825" cy="5149644"/>
          </a:xfrm>
          <a:prstGeom prst="rect">
            <a:avLst/>
          </a:prstGeom>
          <a:effectLst>
            <a:softEdge rad="127000"/>
          </a:effectLst>
        </p:spPr>
      </p:pic>
    </p:spTree>
    <p:extLst>
      <p:ext uri="{BB962C8B-B14F-4D97-AF65-F5344CB8AC3E}">
        <p14:creationId xmlns:p14="http://schemas.microsoft.com/office/powerpoint/2010/main" val="36194855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11</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43137" y="875621"/>
            <a:ext cx="7686675" cy="5119446"/>
          </a:xfrm>
          <a:prstGeom prst="rect">
            <a:avLst/>
          </a:prstGeom>
          <a:effectLst>
            <a:softEdge rad="127000"/>
          </a:effectLst>
        </p:spPr>
      </p:pic>
    </p:spTree>
    <p:extLst>
      <p:ext uri="{BB962C8B-B14F-4D97-AF65-F5344CB8AC3E}">
        <p14:creationId xmlns:p14="http://schemas.microsoft.com/office/powerpoint/2010/main" val="89068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12</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0288" y="889039"/>
            <a:ext cx="7600950" cy="5073564"/>
          </a:xfrm>
          <a:prstGeom prst="rect">
            <a:avLst/>
          </a:prstGeom>
          <a:effectLst>
            <a:softEdge rad="127000"/>
          </a:effectLst>
        </p:spPr>
      </p:pic>
    </p:spTree>
    <p:extLst>
      <p:ext uri="{BB962C8B-B14F-4D97-AF65-F5344CB8AC3E}">
        <p14:creationId xmlns:p14="http://schemas.microsoft.com/office/powerpoint/2010/main" val="1987587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13</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0238" y="871538"/>
            <a:ext cx="8458199" cy="5074919"/>
          </a:xfrm>
          <a:prstGeom prst="rect">
            <a:avLst/>
          </a:prstGeom>
          <a:effectLst>
            <a:softEdge rad="127000"/>
          </a:effectLst>
        </p:spPr>
      </p:pic>
    </p:spTree>
    <p:extLst>
      <p:ext uri="{BB962C8B-B14F-4D97-AF65-F5344CB8AC3E}">
        <p14:creationId xmlns:p14="http://schemas.microsoft.com/office/powerpoint/2010/main" val="3431880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14</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159668" y="842962"/>
            <a:ext cx="9872663" cy="5172075"/>
          </a:xfrm>
          <a:prstGeom prst="rect">
            <a:avLst/>
          </a:prstGeom>
          <a:effectLst>
            <a:softEdge rad="127000"/>
          </a:effectLst>
        </p:spPr>
      </p:pic>
      <p:sp>
        <p:nvSpPr>
          <p:cNvPr id="3" name="Rectangle 2"/>
          <p:cNvSpPr/>
          <p:nvPr/>
        </p:nvSpPr>
        <p:spPr>
          <a:xfrm>
            <a:off x="1566554" y="3224509"/>
            <a:ext cx="9058890"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Un des plus beaux villages</a:t>
            </a:r>
          </a:p>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de </a:t>
            </a:r>
            <a:r>
              <a:rPr lang="fr-FR" sz="4800" b="1"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F</a:t>
            </a: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rance</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970387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14/01/2021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15</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t="6109" r="-79" b="7028"/>
          <a:stretch/>
        </p:blipFill>
        <p:spPr>
          <a:xfrm>
            <a:off x="1094929" y="874604"/>
            <a:ext cx="9929813" cy="5108791"/>
          </a:xfrm>
          <a:prstGeom prst="rect">
            <a:avLst/>
          </a:prstGeom>
        </p:spPr>
      </p:pic>
      <p:sp>
        <p:nvSpPr>
          <p:cNvPr id="9" name="Rectangle 8"/>
          <p:cNvSpPr/>
          <p:nvPr/>
        </p:nvSpPr>
        <p:spPr>
          <a:xfrm>
            <a:off x="1169159" y="655583"/>
            <a:ext cx="9855583" cy="5201424"/>
          </a:xfrm>
          <a:prstGeom prst="rect">
            <a:avLst/>
          </a:prstGeom>
        </p:spPr>
        <p:txBody>
          <a:bodyPr wrap="none">
            <a:spAutoFit/>
          </a:bodyPr>
          <a:lstStyle/>
          <a:p>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C’était</a:t>
            </a:r>
          </a:p>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915249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TotalTime>
  <Words>155</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2021-01-13T19:14:28Z</dcterms:created>
  <dcterms:modified xsi:type="dcterms:W3CDTF">2021-01-14T15:09:30Z</dcterms:modified>
</cp:coreProperties>
</file>