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79" r:id="rId1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4290aDQseNIEISLOdiz8g==" hashData="UCmqu9zR3FmM+bN/xcGvZjkk5hw3ndvCWKZiUo11tW+c1nVbvQ58CUw1ScXPNMeLfOJhJiGOUVR4djRHhQ6ui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46" d="100"/>
          <a:sy n="46" d="100"/>
        </p:scale>
        <p:origin x="96" y="59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14/09/2021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13952068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42894935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40479734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17774244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35584226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42244007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24877068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3705054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6825302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31358653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24132668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8AAFE7AE-7DF6-4A6A-BF19-73D968EEA087}" type="datetime1">
              <a:rPr lang="fr-FR" smtClean="0"/>
              <a:t>14/09/2021</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111AA3D-210A-46CC-AB4D-0845A0160CE4}" type="datetime1">
              <a:rPr lang="fr-FR" smtClean="0"/>
              <a:t>14/09/2021</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E9EC4FE3-DBAD-4B21-A7EE-EE248090E28C}" type="datetime1">
              <a:rPr lang="fr-FR" smtClean="0"/>
              <a:t>14/09/2021</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51A4CCFD-DB70-422C-A18D-9F1EBBF233C8}" type="datetime1">
              <a:rPr lang="fr-FR" smtClean="0"/>
              <a:t>14/09/2021</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602AB56-5600-4E2B-A6EB-433BF5847F9C}" type="datetime1">
              <a:rPr lang="fr-FR" smtClean="0"/>
              <a:t>14/09/2021</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70D9EE6C-9661-4E1A-932E-A7886188158B}" type="datetime1">
              <a:rPr lang="fr-FR" smtClean="0"/>
              <a:t>14/09/2021</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BF5251-1286-4963-9072-763ABE450EE3}" type="datetime1">
              <a:rPr lang="fr-FR" smtClean="0"/>
              <a:t>14/09/2021</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3C4B6E7-A1EB-405C-A6B2-A307C67583D3}" type="datetime1">
              <a:rPr lang="fr-FR" smtClean="0"/>
              <a:t>14/09/2021</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4901D52-60D0-4963-9CB7-680EA5F653DB}" type="datetime1">
              <a:rPr lang="fr-FR" smtClean="0"/>
              <a:t>14/09/2021</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1FD56FE-9809-4E2D-A153-3B068AB2F211}" type="datetime1">
              <a:rPr lang="fr-FR" smtClean="0"/>
              <a:t>14/09/2021</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89ADD2-E79A-40A6-927D-88D164E7CC5F}" type="datetime1">
              <a:rPr lang="fr-FR" smtClean="0"/>
              <a:t>14/09/2021</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2BF520-FBAA-4B99-8F28-783DB72C864E}" type="datetime1">
              <a:rPr lang="fr-FR" smtClean="0"/>
              <a:t>14/09/2021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36D5E66-A6B6-4E81-BE51-0FE8D601980F}" type="datetime1">
              <a:rPr lang="fr-FR" sz="1600" b="1" smtClean="0"/>
              <a:t>14/09/2021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8" name="Image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362325" y="100012"/>
            <a:ext cx="5467350" cy="6657975"/>
          </a:xfrm>
          <a:prstGeom prst="rect">
            <a:avLst/>
          </a:prstGeom>
        </p:spPr>
      </p:pic>
      <p:sp>
        <p:nvSpPr>
          <p:cNvPr id="3" name="Rectangle 2"/>
          <p:cNvSpPr/>
          <p:nvPr/>
        </p:nvSpPr>
        <p:spPr>
          <a:xfrm>
            <a:off x="1375140" y="687377"/>
            <a:ext cx="9441719" cy="5509200"/>
          </a:xfrm>
          <a:prstGeom prst="rect">
            <a:avLst/>
          </a:prstGeom>
        </p:spPr>
        <p:txBody>
          <a:bodyPr wrap="square">
            <a:spAutoFit/>
          </a:bodyPr>
          <a:lstStyle/>
          <a:p>
            <a:r>
              <a:rPr lang="fr-FR" sz="8800" b="1" dirty="0" smtClean="0">
                <a:latin typeface="Brush Script MT" panose="03060802040406070304" pitchFamily="66" charset="0"/>
              </a:rPr>
              <a:t>20 </a:t>
            </a:r>
            <a:r>
              <a:rPr lang="fr-FR" sz="8800" b="1" dirty="0">
                <a:latin typeface="Brush Script MT" panose="03060802040406070304" pitchFamily="66" charset="0"/>
              </a:rPr>
              <a:t>enfants craquants qui gèrent la vie mieux que n’importe qui </a:t>
            </a:r>
            <a:r>
              <a:rPr lang="fr-FR" sz="8800" b="1" dirty="0" smtClean="0">
                <a:latin typeface="Brush Script MT" panose="03060802040406070304" pitchFamily="66" charset="0"/>
              </a:rPr>
              <a:t>N° 1</a:t>
            </a:r>
          </a:p>
          <a:p>
            <a:r>
              <a:rPr lang="fr-FR" sz="8800" b="1" dirty="0" smtClean="0">
                <a:latin typeface="Brush Script MT" panose="03060802040406070304" pitchFamily="66" charset="0"/>
              </a:rPr>
              <a:t>        par Lande</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7250" advTm="8000">
        <p:circle/>
        <p:sndAc>
          <p:stSnd loop="1">
            <p:snd r:embed="rId3" name="the-shadows- (ronny)_012.wav"/>
          </p:stSnd>
        </p:sndAc>
      </p:transition>
    </mc:Choice>
    <mc:Fallback xmlns="">
      <p:transition spd="slow" advTm="8000">
        <p:circle/>
        <p:sndAc>
          <p:stSnd loop="1">
            <p:snd r:embed="rId5" name="the-shadows- (ronny)_01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2000"/>
                                        <p:tgtEl>
                                          <p:spTgt spid="8"/>
                                        </p:tgtEl>
                                      </p:cBhvr>
                                    </p:animEffect>
                                    <p:anim calcmode="lin" valueType="num">
                                      <p:cBhvr>
                                        <p:cTn id="32" dur="2000" fill="hold"/>
                                        <p:tgtEl>
                                          <p:spTgt spid="8"/>
                                        </p:tgtEl>
                                        <p:attrNameLst>
                                          <p:attrName>ppt_w</p:attrName>
                                        </p:attrNameLst>
                                      </p:cBhvr>
                                      <p:tavLst>
                                        <p:tav tm="0" fmla="#ppt_w*sin(2.5*pi*$)">
                                          <p:val>
                                            <p:fltVal val="0"/>
                                          </p:val>
                                        </p:tav>
                                        <p:tav tm="100000">
                                          <p:val>
                                            <p:fltVal val="1"/>
                                          </p:val>
                                        </p:tav>
                                      </p:tavLst>
                                    </p:anim>
                                    <p:anim calcmode="lin" valueType="num">
                                      <p:cBhvr>
                                        <p:cTn id="33"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410B932-F49F-4B5A-9154-BBEA3CE72AFB}" type="datetime1">
              <a:rPr lang="fr-FR" sz="1600" b="1" smtClean="0"/>
              <a:t>14/09/2021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1045419" y="1476710"/>
            <a:ext cx="10101162" cy="4154984"/>
          </a:xfrm>
          <a:prstGeom prst="rect">
            <a:avLst/>
          </a:prstGeom>
        </p:spPr>
        <p:txBody>
          <a:bodyPr wrap="square">
            <a:spAutoFit/>
          </a:bodyPr>
          <a:lstStyle/>
          <a:p>
            <a:r>
              <a:rPr lang="fr-FR" sz="4400" b="1" dirty="0">
                <a:latin typeface="Brush Script MT" panose="03060802040406070304" pitchFamily="66" charset="0"/>
              </a:rPr>
              <a:t>Petit moment détente pendant lequel vous allez être totalement gagas devant les photos de ces petits bouts de chou. Leurs expressions et comportements sont tellement drôles et adorables, impossible de résister. Alors voici 20 enfants craquants qui assurent un max, des fois même plus que les adultes.</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AB3F9AC1-C209-4D44-AF23-CB49889A3E93}" type="datetime1">
              <a:rPr lang="fr-FR" sz="1600" b="1" smtClean="0"/>
              <a:t>14/09/2021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3" name="Image 2"/>
          <p:cNvPicPr>
            <a:picLocks noChangeAspect="1"/>
          </p:cNvPicPr>
          <p:nvPr/>
        </p:nvPicPr>
        <p:blipFill>
          <a:blip r:embed="rId3"/>
          <a:stretch>
            <a:fillRect/>
          </a:stretch>
        </p:blipFill>
        <p:spPr>
          <a:xfrm>
            <a:off x="2028496" y="725942"/>
            <a:ext cx="8135007" cy="6101256"/>
          </a:xfrm>
          <a:prstGeom prst="rect">
            <a:avLst/>
          </a:prstGeom>
          <a:effectLst>
            <a:softEdge rad="127000"/>
          </a:effectLst>
        </p:spPr>
      </p:pic>
    </p:spTree>
    <p:extLst>
      <p:ext uri="{BB962C8B-B14F-4D97-AF65-F5344CB8AC3E}">
        <p14:creationId xmlns:p14="http://schemas.microsoft.com/office/powerpoint/2010/main" val="557237716"/>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F4405B25-AF54-47AD-872A-3046CA895B8E}" type="datetime1">
              <a:rPr lang="fr-FR" sz="1600" b="1" smtClean="0"/>
              <a:t>14/09/2021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836257" y="640370"/>
            <a:ext cx="4519486" cy="6217630"/>
          </a:xfrm>
          <a:prstGeom prst="rect">
            <a:avLst/>
          </a:prstGeom>
          <a:effectLst>
            <a:softEdge rad="127000"/>
          </a:effectLst>
        </p:spPr>
      </p:pic>
    </p:spTree>
    <p:extLst>
      <p:ext uri="{BB962C8B-B14F-4D97-AF65-F5344CB8AC3E}">
        <p14:creationId xmlns:p14="http://schemas.microsoft.com/office/powerpoint/2010/main" val="51076047"/>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FECA560C-1BD8-43BA-96E0-87C24912EBBC}" type="datetime1">
              <a:rPr lang="fr-FR" sz="1600" b="1" smtClean="0"/>
              <a:t>14/09/2021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r="-318"/>
          <a:stretch/>
        </p:blipFill>
        <p:spPr>
          <a:xfrm>
            <a:off x="3513384" y="646331"/>
            <a:ext cx="5165232" cy="6132786"/>
          </a:xfrm>
          <a:prstGeom prst="rect">
            <a:avLst/>
          </a:prstGeom>
          <a:effectLst>
            <a:softEdge rad="127000"/>
          </a:effectLst>
        </p:spPr>
      </p:pic>
    </p:spTree>
    <p:extLst>
      <p:ext uri="{BB962C8B-B14F-4D97-AF65-F5344CB8AC3E}">
        <p14:creationId xmlns:p14="http://schemas.microsoft.com/office/powerpoint/2010/main" val="808681785"/>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C9C6060-DAB7-494E-A948-DD8F53FF676B}" type="datetime1">
              <a:rPr lang="fr-FR" sz="1600" b="1" smtClean="0"/>
              <a:t>14/09/2021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624"/>
          <a:stretch/>
        </p:blipFill>
        <p:spPr>
          <a:xfrm>
            <a:off x="3342470" y="660363"/>
            <a:ext cx="5507059" cy="6166835"/>
          </a:xfrm>
          <a:prstGeom prst="rect">
            <a:avLst/>
          </a:prstGeom>
          <a:effectLst>
            <a:softEdge rad="127000"/>
          </a:effectLst>
        </p:spPr>
      </p:pic>
    </p:spTree>
    <p:extLst>
      <p:ext uri="{BB962C8B-B14F-4D97-AF65-F5344CB8AC3E}">
        <p14:creationId xmlns:p14="http://schemas.microsoft.com/office/powerpoint/2010/main" val="4100273769"/>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6A971B70-A739-46E1-B2A7-61BC1C42677D}" type="datetime1">
              <a:rPr lang="fr-FR" sz="1600" b="1" smtClean="0"/>
              <a:t>14/09/2021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3" name="Image 2"/>
          <p:cNvPicPr>
            <a:picLocks noChangeAspect="1"/>
          </p:cNvPicPr>
          <p:nvPr/>
        </p:nvPicPr>
        <p:blipFill>
          <a:blip r:embed="rId3"/>
          <a:stretch>
            <a:fillRect/>
          </a:stretch>
        </p:blipFill>
        <p:spPr>
          <a:xfrm>
            <a:off x="1918138" y="694302"/>
            <a:ext cx="8355724" cy="5767771"/>
          </a:xfrm>
          <a:prstGeom prst="rect">
            <a:avLst/>
          </a:prstGeom>
          <a:effectLst>
            <a:softEdge rad="127000"/>
          </a:effectLst>
        </p:spPr>
      </p:pic>
    </p:spTree>
    <p:extLst>
      <p:ext uri="{BB962C8B-B14F-4D97-AF65-F5344CB8AC3E}">
        <p14:creationId xmlns:p14="http://schemas.microsoft.com/office/powerpoint/2010/main" val="1699118269"/>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FDE53B91-6224-478C-9581-4F294575792B}" type="datetime1">
              <a:rPr lang="fr-FR" sz="1600" b="1" smtClean="0"/>
              <a:t>14/09/2021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1918"/>
          <a:stretch/>
        </p:blipFill>
        <p:spPr>
          <a:xfrm>
            <a:off x="3770586" y="631416"/>
            <a:ext cx="4650828" cy="6195782"/>
          </a:xfrm>
          <a:prstGeom prst="rect">
            <a:avLst/>
          </a:prstGeom>
          <a:effectLst>
            <a:softEdge rad="127000"/>
          </a:effectLst>
        </p:spPr>
      </p:pic>
    </p:spTree>
    <p:extLst>
      <p:ext uri="{BB962C8B-B14F-4D97-AF65-F5344CB8AC3E}">
        <p14:creationId xmlns:p14="http://schemas.microsoft.com/office/powerpoint/2010/main" val="2953720621"/>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527A237E-CDC0-4BBA-9969-84BFAC12858A}" type="datetime1">
              <a:rPr lang="fr-FR" sz="1600" b="1" smtClean="0"/>
              <a:t>14/09/2021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t="-7876"/>
          <a:stretch/>
        </p:blipFill>
        <p:spPr>
          <a:xfrm>
            <a:off x="2870579" y="167526"/>
            <a:ext cx="6697717" cy="6477109"/>
          </a:xfrm>
          <a:prstGeom prst="rect">
            <a:avLst/>
          </a:prstGeom>
          <a:effectLst>
            <a:softEdge rad="127000"/>
          </a:effectLst>
        </p:spPr>
      </p:pic>
    </p:spTree>
    <p:extLst>
      <p:ext uri="{BB962C8B-B14F-4D97-AF65-F5344CB8AC3E}">
        <p14:creationId xmlns:p14="http://schemas.microsoft.com/office/powerpoint/2010/main" val="115858202"/>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F1ED991-6094-4A67-BC91-9011E790F005}" type="datetime1">
              <a:rPr lang="fr-FR" sz="1600" b="1" smtClean="0"/>
              <a:t>14/09/2021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682628" y="693683"/>
            <a:ext cx="4767690" cy="5770179"/>
          </a:xfrm>
          <a:prstGeom prst="rect">
            <a:avLst/>
          </a:prstGeom>
          <a:effectLst>
            <a:softEdge rad="127000"/>
          </a:effectLst>
        </p:spPr>
      </p:pic>
    </p:spTree>
    <p:extLst>
      <p:ext uri="{BB962C8B-B14F-4D97-AF65-F5344CB8AC3E}">
        <p14:creationId xmlns:p14="http://schemas.microsoft.com/office/powerpoint/2010/main" val="4037765406"/>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14/09/2021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521569" y="850416"/>
            <a:ext cx="4912984" cy="5407572"/>
          </a:xfrm>
          <a:prstGeom prst="rect">
            <a:avLst/>
          </a:prstGeom>
          <a:effectLst>
            <a:softEdge rad="127000"/>
          </a:effectLst>
        </p:spPr>
      </p:pic>
    </p:spTree>
    <p:extLst>
      <p:ext uri="{BB962C8B-B14F-4D97-AF65-F5344CB8AC3E}">
        <p14:creationId xmlns:p14="http://schemas.microsoft.com/office/powerpoint/2010/main" val="3211488771"/>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C32D8743-7694-4124-BCF2-6162081FE366}" type="datetime1">
              <a:rPr lang="fr-FR" sz="1600" b="1" smtClean="0"/>
              <a:t>14/09/2021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3" name="Image 2"/>
          <p:cNvPicPr>
            <a:picLocks noChangeAspect="1"/>
          </p:cNvPicPr>
          <p:nvPr/>
        </p:nvPicPr>
        <p:blipFill>
          <a:blip r:embed="rId3"/>
          <a:stretch>
            <a:fillRect/>
          </a:stretch>
        </p:blipFill>
        <p:spPr>
          <a:xfrm>
            <a:off x="1444957" y="692807"/>
            <a:ext cx="9275595" cy="5488060"/>
          </a:xfrm>
          <a:prstGeom prst="rect">
            <a:avLst/>
          </a:prstGeom>
          <a:effectLst>
            <a:softEdge rad="127000"/>
          </a:effectLst>
        </p:spPr>
      </p:pic>
    </p:spTree>
    <p:extLst>
      <p:ext uri="{BB962C8B-B14F-4D97-AF65-F5344CB8AC3E}">
        <p14:creationId xmlns:p14="http://schemas.microsoft.com/office/powerpoint/2010/main" val="235901142"/>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36D5E66-A6B6-4E81-BE51-0FE8D601980F}" type="datetime1">
              <a:rPr lang="fr-FR" sz="1600" b="1" smtClean="0"/>
              <a:t>14/09/2021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8" name="Image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362325" y="100012"/>
            <a:ext cx="5467350" cy="6657975"/>
          </a:xfrm>
          <a:prstGeom prst="rect">
            <a:avLst/>
          </a:prstGeom>
        </p:spPr>
      </p:pic>
      <p:sp>
        <p:nvSpPr>
          <p:cNvPr id="3" name="Rectangle 2"/>
          <p:cNvSpPr/>
          <p:nvPr/>
        </p:nvSpPr>
        <p:spPr>
          <a:xfrm>
            <a:off x="1375140" y="261610"/>
            <a:ext cx="9441719" cy="6863417"/>
          </a:xfrm>
          <a:prstGeom prst="rect">
            <a:avLst/>
          </a:prstGeom>
        </p:spPr>
        <p:txBody>
          <a:bodyPr wrap="square">
            <a:spAutoFit/>
          </a:bodyPr>
          <a:lstStyle/>
          <a:p>
            <a:r>
              <a:rPr lang="fr-FR" sz="8800" b="1" dirty="0" smtClean="0">
                <a:latin typeface="Brush Script MT" panose="03060802040406070304" pitchFamily="66" charset="0"/>
              </a:rPr>
              <a:t>          C’était</a:t>
            </a:r>
          </a:p>
          <a:p>
            <a:r>
              <a:rPr lang="fr-FR" sz="8800" b="1" dirty="0" smtClean="0">
                <a:latin typeface="Brush Script MT" panose="03060802040406070304" pitchFamily="66" charset="0"/>
              </a:rPr>
              <a:t>20 </a:t>
            </a:r>
            <a:r>
              <a:rPr lang="fr-FR" sz="8800" b="1" dirty="0">
                <a:latin typeface="Brush Script MT" panose="03060802040406070304" pitchFamily="66" charset="0"/>
              </a:rPr>
              <a:t>enfants craquants qui gèrent la vie mieux que n’importe qui </a:t>
            </a:r>
            <a:endParaRPr lang="fr-FR" sz="8800" b="1" dirty="0" smtClean="0">
              <a:latin typeface="Brush Script MT" panose="03060802040406070304" pitchFamily="66" charset="0"/>
            </a:endParaRPr>
          </a:p>
          <a:p>
            <a:r>
              <a:rPr lang="fr-FR" sz="8800" b="1" dirty="0" smtClean="0">
                <a:latin typeface="Brush Script MT" panose="03060802040406070304" pitchFamily="66" charset="0"/>
              </a:rPr>
              <a:t>        par Lande</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2634814470"/>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2" end="2"/>
                                            </p:txEl>
                                          </p:spTgt>
                                        </p:tgtEl>
                                        <p:attrNameLst>
                                          <p:attrName>ppt_w</p:attrName>
                                        </p:attrNameLst>
                                      </p:cBhvr>
                                    </p:anim>
                                    <p:anim by="(#ppt_w*0.50)" calcmode="lin" valueType="num">
                                      <p:cBhvr>
                                        <p:cTn id="32" dur="500" decel="50000" autoRev="1" fill="hold">
                                          <p:stCondLst>
                                            <p:cond delay="0"/>
                                          </p:stCondLst>
                                        </p:cTn>
                                        <p:tgtEl>
                                          <p:spTgt spid="3">
                                            <p:txEl>
                                              <p:pRg st="2" end="2"/>
                                            </p:txEl>
                                          </p:spTgt>
                                        </p:tgtEl>
                                        <p:attrNameLst>
                                          <p:attrName>ppt_x</p:attrName>
                                        </p:attrNameLst>
                                      </p:cBhvr>
                                    </p:anim>
                                    <p:anim from="(-#ppt_h/2)" to="(#ppt_y)" calcmode="lin" valueType="num">
                                      <p:cBhvr>
                                        <p:cTn id="33" dur="1000" fill="hold">
                                          <p:stCondLst>
                                            <p:cond delay="0"/>
                                          </p:stCondLst>
                                        </p:cTn>
                                        <p:tgtEl>
                                          <p:spTgt spid="3">
                                            <p:txEl>
                                              <p:pRg st="2" end="2"/>
                                            </p:txEl>
                                          </p:spTgt>
                                        </p:tgtEl>
                                        <p:attrNameLst>
                                          <p:attrName>ppt_y</p:attrName>
                                        </p:attrNameLst>
                                      </p:cBhvr>
                                    </p:anim>
                                    <p:animRot by="21600000">
                                      <p:cBhvr>
                                        <p:cTn id="34" dur="1000" fill="hold">
                                          <p:stCondLst>
                                            <p:cond delay="0"/>
                                          </p:stCondLst>
                                        </p:cTn>
                                        <p:tgtEl>
                                          <p:spTgt spid="3">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45" presetClass="entr" presetSubtype="0" fill="hold" nodeType="click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2000"/>
                                        <p:tgtEl>
                                          <p:spTgt spid="8"/>
                                        </p:tgtEl>
                                      </p:cBhvr>
                                    </p:animEffect>
                                    <p:anim calcmode="lin" valueType="num">
                                      <p:cBhvr>
                                        <p:cTn id="40" dur="2000" fill="hold"/>
                                        <p:tgtEl>
                                          <p:spTgt spid="8"/>
                                        </p:tgtEl>
                                        <p:attrNameLst>
                                          <p:attrName>ppt_w</p:attrName>
                                        </p:attrNameLst>
                                      </p:cBhvr>
                                      <p:tavLst>
                                        <p:tav tm="0" fmla="#ppt_w*sin(2.5*pi*$)">
                                          <p:val>
                                            <p:fltVal val="0"/>
                                          </p:val>
                                        </p:tav>
                                        <p:tav tm="100000">
                                          <p:val>
                                            <p:fltVal val="1"/>
                                          </p:val>
                                        </p:tav>
                                      </p:tavLst>
                                    </p:anim>
                                    <p:anim calcmode="lin" valueType="num">
                                      <p:cBhvr>
                                        <p:cTn id="41"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1428</TotalTime>
  <Words>293</Words>
  <Application>Microsoft Office PowerPoint</Application>
  <PresentationFormat>Grand écran</PresentationFormat>
  <Paragraphs>71</Paragraphs>
  <Slides>13</Slides>
  <Notes>13</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13</vt:i4>
      </vt:variant>
    </vt:vector>
  </HeadingPairs>
  <TitlesOfParts>
    <vt:vector size="18"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2019-01-01T15:07:43Z</dcterms:created>
  <dcterms:modified xsi:type="dcterms:W3CDTF">2021-09-14T19:04:45Z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