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x-wav"/>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6"/>
  </p:notesMasterIdLst>
  <p:sldIdLst>
    <p:sldId id="256" r:id="rId2"/>
    <p:sldId id="257" r:id="rId3"/>
    <p:sldId id="260" r:id="rId4"/>
    <p:sldId id="262" r:id="rId5"/>
    <p:sldId id="258" r:id="rId6"/>
    <p:sldId id="274" r:id="rId7"/>
    <p:sldId id="263" r:id="rId8"/>
    <p:sldId id="275" r:id="rId9"/>
    <p:sldId id="277" r:id="rId10"/>
    <p:sldId id="290" r:id="rId11"/>
    <p:sldId id="259" r:id="rId12"/>
    <p:sldId id="265" r:id="rId13"/>
    <p:sldId id="261" r:id="rId14"/>
    <p:sldId id="264" r:id="rId15"/>
    <p:sldId id="266" r:id="rId16"/>
    <p:sldId id="267" r:id="rId17"/>
    <p:sldId id="268" r:id="rId18"/>
    <p:sldId id="269" r:id="rId19"/>
    <p:sldId id="270" r:id="rId20"/>
    <p:sldId id="271" r:id="rId21"/>
    <p:sldId id="272" r:id="rId22"/>
    <p:sldId id="273" r:id="rId23"/>
    <p:sldId id="288" r:id="rId24"/>
    <p:sldId id="289" r:id="rId25"/>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mfedlxuquwYxqbuYQafqhg==" hashData="r0H1hBZTIRj6yDcvfhKn75TpvBg5IIqea5JFeB/gyD7hUA1A66rchpasgq+iBkBC3oM26+hs+7jdeebLYCEMMg=="/>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20000" autoAdjust="0"/>
    <p:restoredTop sz="94660"/>
  </p:normalViewPr>
  <p:slideViewPr>
    <p:cSldViewPr snapToGrid="0" showGuides="1">
      <p:cViewPr varScale="1">
        <p:scale>
          <a:sx n="75" d="100"/>
          <a:sy n="75" d="100"/>
        </p:scale>
        <p:origin x="252" y="54"/>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presProps" Target="presProps.xml"/><Relationship Id="rId30"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8E008CEF-2767-4527-8C56-614BD127CBC2}" type="datetimeFigureOut">
              <a:rPr lang="fr-FR" smtClean="0"/>
              <a:t>10/12/2020</a:t>
            </a:fld>
            <a:endParaRPr lang="fr-FR"/>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commentair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7245B21C-C3B2-429C-8EC3-A096B01DC9EB}" type="slidenum">
              <a:rPr lang="fr-FR" smtClean="0"/>
              <a:t>‹N°›</a:t>
            </a:fld>
            <a:endParaRPr lang="fr-FR"/>
          </a:p>
        </p:txBody>
      </p:sp>
    </p:spTree>
    <p:extLst>
      <p:ext uri="{BB962C8B-B14F-4D97-AF65-F5344CB8AC3E}">
        <p14:creationId xmlns:p14="http://schemas.microsoft.com/office/powerpoint/2010/main" val="59849849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7245B21C-C3B2-429C-8EC3-A096B01DC9EB}" type="slidenum">
              <a:rPr lang="fr-FR" smtClean="0"/>
              <a:t>1</a:t>
            </a:fld>
            <a:endParaRPr lang="fr-FR"/>
          </a:p>
        </p:txBody>
      </p:sp>
    </p:spTree>
    <p:extLst>
      <p:ext uri="{BB962C8B-B14F-4D97-AF65-F5344CB8AC3E}">
        <p14:creationId xmlns:p14="http://schemas.microsoft.com/office/powerpoint/2010/main" val="84469254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7245B21C-C3B2-429C-8EC3-A096B01DC9EB}" type="slidenum">
              <a:rPr lang="fr-FR" smtClean="0"/>
              <a:t>2</a:t>
            </a:fld>
            <a:endParaRPr lang="fr-FR"/>
          </a:p>
        </p:txBody>
      </p:sp>
    </p:spTree>
    <p:extLst>
      <p:ext uri="{BB962C8B-B14F-4D97-AF65-F5344CB8AC3E}">
        <p14:creationId xmlns:p14="http://schemas.microsoft.com/office/powerpoint/2010/main" val="124643617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7245B21C-C3B2-429C-8EC3-A096B01DC9EB}" type="slidenum">
              <a:rPr lang="fr-FR" smtClean="0"/>
              <a:t>3</a:t>
            </a:fld>
            <a:endParaRPr lang="fr-FR"/>
          </a:p>
        </p:txBody>
      </p:sp>
    </p:spTree>
    <p:extLst>
      <p:ext uri="{BB962C8B-B14F-4D97-AF65-F5344CB8AC3E}">
        <p14:creationId xmlns:p14="http://schemas.microsoft.com/office/powerpoint/2010/main" val="353687082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7245B21C-C3B2-429C-8EC3-A096B01DC9EB}" type="slidenum">
              <a:rPr lang="fr-FR" smtClean="0"/>
              <a:t>4</a:t>
            </a:fld>
            <a:endParaRPr lang="fr-FR"/>
          </a:p>
        </p:txBody>
      </p:sp>
    </p:spTree>
    <p:extLst>
      <p:ext uri="{BB962C8B-B14F-4D97-AF65-F5344CB8AC3E}">
        <p14:creationId xmlns:p14="http://schemas.microsoft.com/office/powerpoint/2010/main" val="170585980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7245B21C-C3B2-429C-8EC3-A096B01DC9EB}" type="slidenum">
              <a:rPr lang="fr-FR" smtClean="0"/>
              <a:t>5</a:t>
            </a:fld>
            <a:endParaRPr lang="fr-FR"/>
          </a:p>
        </p:txBody>
      </p:sp>
    </p:spTree>
    <p:extLst>
      <p:ext uri="{BB962C8B-B14F-4D97-AF65-F5344CB8AC3E}">
        <p14:creationId xmlns:p14="http://schemas.microsoft.com/office/powerpoint/2010/main" val="107902152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7245B21C-C3B2-429C-8EC3-A096B01DC9EB}" type="slidenum">
              <a:rPr lang="fr-FR" smtClean="0"/>
              <a:t>6</a:t>
            </a:fld>
            <a:endParaRPr lang="fr-FR"/>
          </a:p>
        </p:txBody>
      </p:sp>
    </p:spTree>
    <p:extLst>
      <p:ext uri="{BB962C8B-B14F-4D97-AF65-F5344CB8AC3E}">
        <p14:creationId xmlns:p14="http://schemas.microsoft.com/office/powerpoint/2010/main" val="426322098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7245B21C-C3B2-429C-8EC3-A096B01DC9EB}" type="slidenum">
              <a:rPr lang="fr-FR" smtClean="0"/>
              <a:t>7</a:t>
            </a:fld>
            <a:endParaRPr lang="fr-FR"/>
          </a:p>
        </p:txBody>
      </p:sp>
    </p:spTree>
    <p:extLst>
      <p:ext uri="{BB962C8B-B14F-4D97-AF65-F5344CB8AC3E}">
        <p14:creationId xmlns:p14="http://schemas.microsoft.com/office/powerpoint/2010/main" val="66357629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7245B21C-C3B2-429C-8EC3-A096B01DC9EB}" type="slidenum">
              <a:rPr lang="fr-FR" smtClean="0"/>
              <a:t>8</a:t>
            </a:fld>
            <a:endParaRPr lang="fr-FR"/>
          </a:p>
        </p:txBody>
      </p:sp>
    </p:spTree>
    <p:extLst>
      <p:ext uri="{BB962C8B-B14F-4D97-AF65-F5344CB8AC3E}">
        <p14:creationId xmlns:p14="http://schemas.microsoft.com/office/powerpoint/2010/main" val="137081132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7245B21C-C3B2-429C-8EC3-A096B01DC9EB}" type="slidenum">
              <a:rPr lang="fr-FR" smtClean="0"/>
              <a:t>9</a:t>
            </a:fld>
            <a:endParaRPr lang="fr-FR"/>
          </a:p>
        </p:txBody>
      </p:sp>
    </p:spTree>
    <p:extLst>
      <p:ext uri="{BB962C8B-B14F-4D97-AF65-F5344CB8AC3E}">
        <p14:creationId xmlns:p14="http://schemas.microsoft.com/office/powerpoint/2010/main" val="38601183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7245B21C-C3B2-429C-8EC3-A096B01DC9EB}" type="slidenum">
              <a:rPr lang="fr-FR" smtClean="0"/>
              <a:t>10</a:t>
            </a:fld>
            <a:endParaRPr lang="fr-FR"/>
          </a:p>
        </p:txBody>
      </p:sp>
    </p:spTree>
    <p:extLst>
      <p:ext uri="{BB962C8B-B14F-4D97-AF65-F5344CB8AC3E}">
        <p14:creationId xmlns:p14="http://schemas.microsoft.com/office/powerpoint/2010/main" val="2871068092"/>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7245B21C-C3B2-429C-8EC3-A096B01DC9EB}" type="slidenum">
              <a:rPr lang="fr-FR" smtClean="0"/>
              <a:t>11</a:t>
            </a:fld>
            <a:endParaRPr lang="fr-FR"/>
          </a:p>
        </p:txBody>
      </p:sp>
    </p:spTree>
    <p:extLst>
      <p:ext uri="{BB962C8B-B14F-4D97-AF65-F5344CB8AC3E}">
        <p14:creationId xmlns:p14="http://schemas.microsoft.com/office/powerpoint/2010/main" val="288310492"/>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7245B21C-C3B2-429C-8EC3-A096B01DC9EB}" type="slidenum">
              <a:rPr lang="fr-FR" smtClean="0"/>
              <a:t>12</a:t>
            </a:fld>
            <a:endParaRPr lang="fr-FR"/>
          </a:p>
        </p:txBody>
      </p:sp>
    </p:spTree>
    <p:extLst>
      <p:ext uri="{BB962C8B-B14F-4D97-AF65-F5344CB8AC3E}">
        <p14:creationId xmlns:p14="http://schemas.microsoft.com/office/powerpoint/2010/main" val="269993586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7245B21C-C3B2-429C-8EC3-A096B01DC9EB}" type="slidenum">
              <a:rPr lang="fr-FR" smtClean="0"/>
              <a:t>13</a:t>
            </a:fld>
            <a:endParaRPr lang="fr-FR"/>
          </a:p>
        </p:txBody>
      </p:sp>
    </p:spTree>
    <p:extLst>
      <p:ext uri="{BB962C8B-B14F-4D97-AF65-F5344CB8AC3E}">
        <p14:creationId xmlns:p14="http://schemas.microsoft.com/office/powerpoint/2010/main" val="3472264493"/>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7245B21C-C3B2-429C-8EC3-A096B01DC9EB}" type="slidenum">
              <a:rPr lang="fr-FR" smtClean="0"/>
              <a:t>14</a:t>
            </a:fld>
            <a:endParaRPr lang="fr-FR"/>
          </a:p>
        </p:txBody>
      </p:sp>
    </p:spTree>
    <p:extLst>
      <p:ext uri="{BB962C8B-B14F-4D97-AF65-F5344CB8AC3E}">
        <p14:creationId xmlns:p14="http://schemas.microsoft.com/office/powerpoint/2010/main" val="3924131130"/>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7245B21C-C3B2-429C-8EC3-A096B01DC9EB}" type="slidenum">
              <a:rPr lang="fr-FR" smtClean="0"/>
              <a:t>15</a:t>
            </a:fld>
            <a:endParaRPr lang="fr-FR"/>
          </a:p>
        </p:txBody>
      </p:sp>
    </p:spTree>
    <p:extLst>
      <p:ext uri="{BB962C8B-B14F-4D97-AF65-F5344CB8AC3E}">
        <p14:creationId xmlns:p14="http://schemas.microsoft.com/office/powerpoint/2010/main" val="713388970"/>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7245B21C-C3B2-429C-8EC3-A096B01DC9EB}" type="slidenum">
              <a:rPr lang="fr-FR" smtClean="0"/>
              <a:t>16</a:t>
            </a:fld>
            <a:endParaRPr lang="fr-FR"/>
          </a:p>
        </p:txBody>
      </p:sp>
    </p:spTree>
    <p:extLst>
      <p:ext uri="{BB962C8B-B14F-4D97-AF65-F5344CB8AC3E}">
        <p14:creationId xmlns:p14="http://schemas.microsoft.com/office/powerpoint/2010/main" val="1856088923"/>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7245B21C-C3B2-429C-8EC3-A096B01DC9EB}" type="slidenum">
              <a:rPr lang="fr-FR" smtClean="0"/>
              <a:t>17</a:t>
            </a:fld>
            <a:endParaRPr lang="fr-FR"/>
          </a:p>
        </p:txBody>
      </p:sp>
    </p:spTree>
    <p:extLst>
      <p:ext uri="{BB962C8B-B14F-4D97-AF65-F5344CB8AC3E}">
        <p14:creationId xmlns:p14="http://schemas.microsoft.com/office/powerpoint/2010/main" val="2755552408"/>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7245B21C-C3B2-429C-8EC3-A096B01DC9EB}" type="slidenum">
              <a:rPr lang="fr-FR" smtClean="0"/>
              <a:t>18</a:t>
            </a:fld>
            <a:endParaRPr lang="fr-FR"/>
          </a:p>
        </p:txBody>
      </p:sp>
    </p:spTree>
    <p:extLst>
      <p:ext uri="{BB962C8B-B14F-4D97-AF65-F5344CB8AC3E}">
        <p14:creationId xmlns:p14="http://schemas.microsoft.com/office/powerpoint/2010/main" val="3614172816"/>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7245B21C-C3B2-429C-8EC3-A096B01DC9EB}" type="slidenum">
              <a:rPr lang="fr-FR" smtClean="0"/>
              <a:t>19</a:t>
            </a:fld>
            <a:endParaRPr lang="fr-FR"/>
          </a:p>
        </p:txBody>
      </p:sp>
    </p:spTree>
    <p:extLst>
      <p:ext uri="{BB962C8B-B14F-4D97-AF65-F5344CB8AC3E}">
        <p14:creationId xmlns:p14="http://schemas.microsoft.com/office/powerpoint/2010/main" val="3539065828"/>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7245B21C-C3B2-429C-8EC3-A096B01DC9EB}" type="slidenum">
              <a:rPr lang="fr-FR" smtClean="0"/>
              <a:t>20</a:t>
            </a:fld>
            <a:endParaRPr lang="fr-FR"/>
          </a:p>
        </p:txBody>
      </p:sp>
    </p:spTree>
    <p:extLst>
      <p:ext uri="{BB962C8B-B14F-4D97-AF65-F5344CB8AC3E}">
        <p14:creationId xmlns:p14="http://schemas.microsoft.com/office/powerpoint/2010/main" val="2597450400"/>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7245B21C-C3B2-429C-8EC3-A096B01DC9EB}" type="slidenum">
              <a:rPr lang="fr-FR" smtClean="0"/>
              <a:t>21</a:t>
            </a:fld>
            <a:endParaRPr lang="fr-FR"/>
          </a:p>
        </p:txBody>
      </p:sp>
    </p:spTree>
    <p:extLst>
      <p:ext uri="{BB962C8B-B14F-4D97-AF65-F5344CB8AC3E}">
        <p14:creationId xmlns:p14="http://schemas.microsoft.com/office/powerpoint/2010/main" val="1226464153"/>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7245B21C-C3B2-429C-8EC3-A096B01DC9EB}" type="slidenum">
              <a:rPr lang="fr-FR" smtClean="0"/>
              <a:t>22</a:t>
            </a:fld>
            <a:endParaRPr lang="fr-FR"/>
          </a:p>
        </p:txBody>
      </p:sp>
    </p:spTree>
    <p:extLst>
      <p:ext uri="{BB962C8B-B14F-4D97-AF65-F5344CB8AC3E}">
        <p14:creationId xmlns:p14="http://schemas.microsoft.com/office/powerpoint/2010/main" val="2824139687"/>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7245B21C-C3B2-429C-8EC3-A096B01DC9EB}" type="slidenum">
              <a:rPr lang="fr-FR" smtClean="0"/>
              <a:t>23</a:t>
            </a:fld>
            <a:endParaRPr lang="fr-FR"/>
          </a:p>
        </p:txBody>
      </p:sp>
    </p:spTree>
    <p:extLst>
      <p:ext uri="{BB962C8B-B14F-4D97-AF65-F5344CB8AC3E}">
        <p14:creationId xmlns:p14="http://schemas.microsoft.com/office/powerpoint/2010/main" val="2667968634"/>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7245B21C-C3B2-429C-8EC3-A096B01DC9EB}" type="slidenum">
              <a:rPr lang="fr-FR" smtClean="0"/>
              <a:t>24</a:t>
            </a:fld>
            <a:endParaRPr lang="fr-FR"/>
          </a:p>
        </p:txBody>
      </p:sp>
    </p:spTree>
    <p:extLst>
      <p:ext uri="{BB962C8B-B14F-4D97-AF65-F5344CB8AC3E}">
        <p14:creationId xmlns:p14="http://schemas.microsoft.com/office/powerpoint/2010/main" val="133479864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1524000" y="1122363"/>
            <a:ext cx="9144000" cy="2387600"/>
          </a:xfrm>
        </p:spPr>
        <p:txBody>
          <a:bodyPr anchor="b"/>
          <a:lstStyle>
            <a:lvl1pPr algn="ctr">
              <a:defRPr sz="6000"/>
            </a:lvl1pPr>
          </a:lstStyle>
          <a:p>
            <a:r>
              <a:rPr lang="fr-FR" smtClean="0"/>
              <a:t>Modifiez le style du titre</a:t>
            </a:r>
            <a:endParaRPr lang="fr-FR"/>
          </a:p>
        </p:txBody>
      </p:sp>
      <p:sp>
        <p:nvSpPr>
          <p:cNvPr id="3" name="Sous-titr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smtClean="0"/>
              <a:t>Modifiez le style des sous-titres du masque</a:t>
            </a:r>
            <a:endParaRPr lang="fr-FR"/>
          </a:p>
        </p:txBody>
      </p:sp>
      <p:sp>
        <p:nvSpPr>
          <p:cNvPr id="4" name="Espace réservé de la date 3"/>
          <p:cNvSpPr>
            <a:spLocks noGrp="1"/>
          </p:cNvSpPr>
          <p:nvPr>
            <p:ph type="dt" sz="half" idx="10"/>
          </p:nvPr>
        </p:nvSpPr>
        <p:spPr/>
        <p:txBody>
          <a:bodyPr/>
          <a:lstStyle/>
          <a:p>
            <a:fld id="{BB2AF740-E131-455B-94E1-F329F88F0AE5}" type="datetime1">
              <a:rPr lang="fr-FR" smtClean="0"/>
              <a:t>10/12/2020</a:t>
            </a:fld>
            <a:endParaRPr lang="fr-FR"/>
          </a:p>
        </p:txBody>
      </p:sp>
      <p:sp>
        <p:nvSpPr>
          <p:cNvPr id="5" name="Espace réservé du pied de page 4"/>
          <p:cNvSpPr>
            <a:spLocks noGrp="1"/>
          </p:cNvSpPr>
          <p:nvPr>
            <p:ph type="ftr" sz="quarter" idx="11"/>
          </p:nvPr>
        </p:nvSpPr>
        <p:spPr/>
        <p:txBody>
          <a:bodyPr/>
          <a:lstStyle/>
          <a:p>
            <a:r>
              <a:rPr lang="fr-FR" smtClean="0"/>
              <a:t>PPS   Lande   2020</a:t>
            </a:r>
            <a:endParaRPr lang="fr-FR"/>
          </a:p>
        </p:txBody>
      </p:sp>
      <p:sp>
        <p:nvSpPr>
          <p:cNvPr id="6" name="Espace réservé du numéro de diapositive 5"/>
          <p:cNvSpPr>
            <a:spLocks noGrp="1"/>
          </p:cNvSpPr>
          <p:nvPr>
            <p:ph type="sldNum" sz="quarter" idx="12"/>
          </p:nvPr>
        </p:nvSpPr>
        <p:spPr/>
        <p:txBody>
          <a:bodyPr/>
          <a:lstStyle/>
          <a:p>
            <a:fld id="{7DCA5E96-A27A-40D3-BE97-FC006DA6F77A}" type="slidenum">
              <a:rPr lang="fr-FR" smtClean="0"/>
              <a:t>‹N°›</a:t>
            </a:fld>
            <a:endParaRPr lang="fr-FR"/>
          </a:p>
        </p:txBody>
      </p:sp>
    </p:spTree>
    <p:extLst>
      <p:ext uri="{BB962C8B-B14F-4D97-AF65-F5344CB8AC3E}">
        <p14:creationId xmlns:p14="http://schemas.microsoft.com/office/powerpoint/2010/main" val="2821691989"/>
      </p:ext>
    </p:extLst>
  </p:cSld>
  <p:clrMapOvr>
    <a:masterClrMapping/>
  </p:clrMapOvr>
  <mc:AlternateContent xmlns:mc="http://schemas.openxmlformats.org/markup-compatibility/2006">
    <mc:Choice xmlns:p14="http://schemas.microsoft.com/office/powerpoint/2010/main" Requires="p14">
      <p:transition spd="slow" p14:dur="7250" advTm="17000">
        <p:wedge/>
      </p:transition>
    </mc:Choice>
    <mc:Fallback>
      <p:transition spd="slow" advTm="17000">
        <p:wedg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idx="1"/>
          </p:nvPr>
        </p:nvSpPr>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E1C2163E-7168-41A5-9AF9-E674476E4A07}" type="datetime1">
              <a:rPr lang="fr-FR" smtClean="0"/>
              <a:t>10/12/2020</a:t>
            </a:fld>
            <a:endParaRPr lang="fr-FR"/>
          </a:p>
        </p:txBody>
      </p:sp>
      <p:sp>
        <p:nvSpPr>
          <p:cNvPr id="5" name="Espace réservé du pied de page 4"/>
          <p:cNvSpPr>
            <a:spLocks noGrp="1"/>
          </p:cNvSpPr>
          <p:nvPr>
            <p:ph type="ftr" sz="quarter" idx="11"/>
          </p:nvPr>
        </p:nvSpPr>
        <p:spPr/>
        <p:txBody>
          <a:bodyPr/>
          <a:lstStyle/>
          <a:p>
            <a:r>
              <a:rPr lang="fr-FR" smtClean="0"/>
              <a:t>PPS   Lande   2020</a:t>
            </a:r>
            <a:endParaRPr lang="fr-FR"/>
          </a:p>
        </p:txBody>
      </p:sp>
      <p:sp>
        <p:nvSpPr>
          <p:cNvPr id="6" name="Espace réservé du numéro de diapositive 5"/>
          <p:cNvSpPr>
            <a:spLocks noGrp="1"/>
          </p:cNvSpPr>
          <p:nvPr>
            <p:ph type="sldNum" sz="quarter" idx="12"/>
          </p:nvPr>
        </p:nvSpPr>
        <p:spPr/>
        <p:txBody>
          <a:bodyPr/>
          <a:lstStyle/>
          <a:p>
            <a:fld id="{7DCA5E96-A27A-40D3-BE97-FC006DA6F77A}" type="slidenum">
              <a:rPr lang="fr-FR" smtClean="0"/>
              <a:t>‹N°›</a:t>
            </a:fld>
            <a:endParaRPr lang="fr-FR"/>
          </a:p>
        </p:txBody>
      </p:sp>
    </p:spTree>
    <p:extLst>
      <p:ext uri="{BB962C8B-B14F-4D97-AF65-F5344CB8AC3E}">
        <p14:creationId xmlns:p14="http://schemas.microsoft.com/office/powerpoint/2010/main" val="1440517879"/>
      </p:ext>
    </p:extLst>
  </p:cSld>
  <p:clrMapOvr>
    <a:masterClrMapping/>
  </p:clrMapOvr>
  <mc:AlternateContent xmlns:mc="http://schemas.openxmlformats.org/markup-compatibility/2006">
    <mc:Choice xmlns:p14="http://schemas.microsoft.com/office/powerpoint/2010/main" Requires="p14">
      <p:transition spd="slow" p14:dur="7250" advTm="17000">
        <p:wedge/>
      </p:transition>
    </mc:Choice>
    <mc:Fallback>
      <p:transition spd="slow" advTm="17000">
        <p:wedg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831850" y="1709738"/>
            <a:ext cx="10515600" cy="2852737"/>
          </a:xfrm>
        </p:spPr>
        <p:txBody>
          <a:bodyPr anchor="b"/>
          <a:lstStyle>
            <a:lvl1pPr>
              <a:defRPr sz="6000"/>
            </a:lvl1pPr>
          </a:lstStyle>
          <a:p>
            <a:r>
              <a:rPr lang="fr-FR" smtClean="0"/>
              <a:t>Modifiez le style du titre</a:t>
            </a:r>
            <a:endParaRPr lang="fr-FR"/>
          </a:p>
        </p:txBody>
      </p:sp>
      <p:sp>
        <p:nvSpPr>
          <p:cNvPr id="3" name="Espace réservé du texte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smtClean="0"/>
              <a:t>Modifiez les styles du texte du masque</a:t>
            </a:r>
          </a:p>
        </p:txBody>
      </p:sp>
      <p:sp>
        <p:nvSpPr>
          <p:cNvPr id="4" name="Espace réservé de la date 3"/>
          <p:cNvSpPr>
            <a:spLocks noGrp="1"/>
          </p:cNvSpPr>
          <p:nvPr>
            <p:ph type="dt" sz="half" idx="10"/>
          </p:nvPr>
        </p:nvSpPr>
        <p:spPr/>
        <p:txBody>
          <a:bodyPr/>
          <a:lstStyle/>
          <a:p>
            <a:fld id="{843F25C0-5F40-4630-90EF-C7C51E9CACF8}" type="datetime1">
              <a:rPr lang="fr-FR" smtClean="0"/>
              <a:t>10/12/2020</a:t>
            </a:fld>
            <a:endParaRPr lang="fr-FR"/>
          </a:p>
        </p:txBody>
      </p:sp>
      <p:sp>
        <p:nvSpPr>
          <p:cNvPr id="5" name="Espace réservé du pied de page 4"/>
          <p:cNvSpPr>
            <a:spLocks noGrp="1"/>
          </p:cNvSpPr>
          <p:nvPr>
            <p:ph type="ftr" sz="quarter" idx="11"/>
          </p:nvPr>
        </p:nvSpPr>
        <p:spPr/>
        <p:txBody>
          <a:bodyPr/>
          <a:lstStyle/>
          <a:p>
            <a:r>
              <a:rPr lang="fr-FR" smtClean="0"/>
              <a:t>PPS   Lande   2020</a:t>
            </a:r>
            <a:endParaRPr lang="fr-FR"/>
          </a:p>
        </p:txBody>
      </p:sp>
      <p:sp>
        <p:nvSpPr>
          <p:cNvPr id="6" name="Espace réservé du numéro de diapositive 5"/>
          <p:cNvSpPr>
            <a:spLocks noGrp="1"/>
          </p:cNvSpPr>
          <p:nvPr>
            <p:ph type="sldNum" sz="quarter" idx="12"/>
          </p:nvPr>
        </p:nvSpPr>
        <p:spPr/>
        <p:txBody>
          <a:bodyPr/>
          <a:lstStyle/>
          <a:p>
            <a:fld id="{7DCA5E96-A27A-40D3-BE97-FC006DA6F77A}" type="slidenum">
              <a:rPr lang="fr-FR" smtClean="0"/>
              <a:t>‹N°›</a:t>
            </a:fld>
            <a:endParaRPr lang="fr-FR"/>
          </a:p>
        </p:txBody>
      </p:sp>
    </p:spTree>
    <p:extLst>
      <p:ext uri="{BB962C8B-B14F-4D97-AF65-F5344CB8AC3E}">
        <p14:creationId xmlns:p14="http://schemas.microsoft.com/office/powerpoint/2010/main" val="3491106323"/>
      </p:ext>
    </p:extLst>
  </p:cSld>
  <p:clrMapOvr>
    <a:masterClrMapping/>
  </p:clrMapOvr>
  <mc:AlternateContent xmlns:mc="http://schemas.openxmlformats.org/markup-compatibility/2006">
    <mc:Choice xmlns:p14="http://schemas.microsoft.com/office/powerpoint/2010/main" Requires="p14">
      <p:transition spd="slow" p14:dur="7250" advTm="17000">
        <p:wedge/>
      </p:transition>
    </mc:Choice>
    <mc:Fallback>
      <p:transition spd="slow" advTm="17000">
        <p:wedg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sz="half" idx="1"/>
          </p:nvPr>
        </p:nvSpPr>
        <p:spPr>
          <a:xfrm>
            <a:off x="838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contenu 3"/>
          <p:cNvSpPr>
            <a:spLocks noGrp="1"/>
          </p:cNvSpPr>
          <p:nvPr>
            <p:ph sz="half" idx="2"/>
          </p:nvPr>
        </p:nvSpPr>
        <p:spPr>
          <a:xfrm>
            <a:off x="6172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e la date 4"/>
          <p:cNvSpPr>
            <a:spLocks noGrp="1"/>
          </p:cNvSpPr>
          <p:nvPr>
            <p:ph type="dt" sz="half" idx="10"/>
          </p:nvPr>
        </p:nvSpPr>
        <p:spPr/>
        <p:txBody>
          <a:bodyPr/>
          <a:lstStyle/>
          <a:p>
            <a:fld id="{2140A629-D038-428A-BCB4-4ADD523EECB4}" type="datetime1">
              <a:rPr lang="fr-FR" smtClean="0"/>
              <a:t>10/12/2020</a:t>
            </a:fld>
            <a:endParaRPr lang="fr-FR"/>
          </a:p>
        </p:txBody>
      </p:sp>
      <p:sp>
        <p:nvSpPr>
          <p:cNvPr id="6" name="Espace réservé du pied de page 5"/>
          <p:cNvSpPr>
            <a:spLocks noGrp="1"/>
          </p:cNvSpPr>
          <p:nvPr>
            <p:ph type="ftr" sz="quarter" idx="11"/>
          </p:nvPr>
        </p:nvSpPr>
        <p:spPr/>
        <p:txBody>
          <a:bodyPr/>
          <a:lstStyle/>
          <a:p>
            <a:r>
              <a:rPr lang="fr-FR" smtClean="0"/>
              <a:t>PPS   Lande   2020</a:t>
            </a:r>
            <a:endParaRPr lang="fr-FR"/>
          </a:p>
        </p:txBody>
      </p:sp>
      <p:sp>
        <p:nvSpPr>
          <p:cNvPr id="7" name="Espace réservé du numéro de diapositive 6"/>
          <p:cNvSpPr>
            <a:spLocks noGrp="1"/>
          </p:cNvSpPr>
          <p:nvPr>
            <p:ph type="sldNum" sz="quarter" idx="12"/>
          </p:nvPr>
        </p:nvSpPr>
        <p:spPr/>
        <p:txBody>
          <a:bodyPr/>
          <a:lstStyle/>
          <a:p>
            <a:fld id="{7DCA5E96-A27A-40D3-BE97-FC006DA6F77A}" type="slidenum">
              <a:rPr lang="fr-FR" smtClean="0"/>
              <a:t>‹N°›</a:t>
            </a:fld>
            <a:endParaRPr lang="fr-FR"/>
          </a:p>
        </p:txBody>
      </p:sp>
    </p:spTree>
    <p:extLst>
      <p:ext uri="{BB962C8B-B14F-4D97-AF65-F5344CB8AC3E}">
        <p14:creationId xmlns:p14="http://schemas.microsoft.com/office/powerpoint/2010/main" val="2334630638"/>
      </p:ext>
    </p:extLst>
  </p:cSld>
  <p:clrMapOvr>
    <a:masterClrMapping/>
  </p:clrMapOvr>
  <mc:AlternateContent xmlns:mc="http://schemas.openxmlformats.org/markup-compatibility/2006">
    <mc:Choice xmlns:p14="http://schemas.microsoft.com/office/powerpoint/2010/main" Requires="p14">
      <p:transition spd="slow" p14:dur="7250" advTm="17000">
        <p:wedge/>
      </p:transition>
    </mc:Choice>
    <mc:Fallback>
      <p:transition spd="slow" advTm="17000">
        <p:wedg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a:xfrm>
            <a:off x="839788" y="365125"/>
            <a:ext cx="10515600" cy="1325563"/>
          </a:xfrm>
        </p:spPr>
        <p:txBody>
          <a:bodyPr/>
          <a:lstStyle/>
          <a:p>
            <a:r>
              <a:rPr lang="fr-FR" smtClean="0"/>
              <a:t>Modifiez le style du titre</a:t>
            </a:r>
            <a:endParaRPr lang="fr-FR"/>
          </a:p>
        </p:txBody>
      </p:sp>
      <p:sp>
        <p:nvSpPr>
          <p:cNvPr id="3" name="Espace réservé du texte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4" name="Espace réservé du contenu 3"/>
          <p:cNvSpPr>
            <a:spLocks noGrp="1"/>
          </p:cNvSpPr>
          <p:nvPr>
            <p:ph sz="half" idx="2"/>
          </p:nvPr>
        </p:nvSpPr>
        <p:spPr>
          <a:xfrm>
            <a:off x="839788" y="2505075"/>
            <a:ext cx="5157787"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u texte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6" name="Espace réservé du contenu 5"/>
          <p:cNvSpPr>
            <a:spLocks noGrp="1"/>
          </p:cNvSpPr>
          <p:nvPr>
            <p:ph sz="quarter" idx="4"/>
          </p:nvPr>
        </p:nvSpPr>
        <p:spPr>
          <a:xfrm>
            <a:off x="6172200" y="2505075"/>
            <a:ext cx="5183188"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7" name="Espace réservé de la date 6"/>
          <p:cNvSpPr>
            <a:spLocks noGrp="1"/>
          </p:cNvSpPr>
          <p:nvPr>
            <p:ph type="dt" sz="half" idx="10"/>
          </p:nvPr>
        </p:nvSpPr>
        <p:spPr/>
        <p:txBody>
          <a:bodyPr/>
          <a:lstStyle/>
          <a:p>
            <a:fld id="{FCBD9AA3-449E-4795-9E2F-F99FAFD49704}" type="datetime1">
              <a:rPr lang="fr-FR" smtClean="0"/>
              <a:t>10/12/2020</a:t>
            </a:fld>
            <a:endParaRPr lang="fr-FR"/>
          </a:p>
        </p:txBody>
      </p:sp>
      <p:sp>
        <p:nvSpPr>
          <p:cNvPr id="8" name="Espace réservé du pied de page 7"/>
          <p:cNvSpPr>
            <a:spLocks noGrp="1"/>
          </p:cNvSpPr>
          <p:nvPr>
            <p:ph type="ftr" sz="quarter" idx="11"/>
          </p:nvPr>
        </p:nvSpPr>
        <p:spPr/>
        <p:txBody>
          <a:bodyPr/>
          <a:lstStyle/>
          <a:p>
            <a:r>
              <a:rPr lang="fr-FR" smtClean="0"/>
              <a:t>PPS   Lande   2020</a:t>
            </a:r>
            <a:endParaRPr lang="fr-FR"/>
          </a:p>
        </p:txBody>
      </p:sp>
      <p:sp>
        <p:nvSpPr>
          <p:cNvPr id="9" name="Espace réservé du numéro de diapositive 8"/>
          <p:cNvSpPr>
            <a:spLocks noGrp="1"/>
          </p:cNvSpPr>
          <p:nvPr>
            <p:ph type="sldNum" sz="quarter" idx="12"/>
          </p:nvPr>
        </p:nvSpPr>
        <p:spPr/>
        <p:txBody>
          <a:bodyPr/>
          <a:lstStyle/>
          <a:p>
            <a:fld id="{7DCA5E96-A27A-40D3-BE97-FC006DA6F77A}" type="slidenum">
              <a:rPr lang="fr-FR" smtClean="0"/>
              <a:t>‹N°›</a:t>
            </a:fld>
            <a:endParaRPr lang="fr-FR"/>
          </a:p>
        </p:txBody>
      </p:sp>
    </p:spTree>
    <p:extLst>
      <p:ext uri="{BB962C8B-B14F-4D97-AF65-F5344CB8AC3E}">
        <p14:creationId xmlns:p14="http://schemas.microsoft.com/office/powerpoint/2010/main" val="4034827140"/>
      </p:ext>
    </p:extLst>
  </p:cSld>
  <p:clrMapOvr>
    <a:masterClrMapping/>
  </p:clrMapOvr>
  <mc:AlternateContent xmlns:mc="http://schemas.openxmlformats.org/markup-compatibility/2006">
    <mc:Choice xmlns:p14="http://schemas.microsoft.com/office/powerpoint/2010/main" Requires="p14">
      <p:transition spd="slow" p14:dur="7250" advTm="17000">
        <p:wedge/>
      </p:transition>
    </mc:Choice>
    <mc:Fallback>
      <p:transition spd="slow" advTm="17000">
        <p:wedg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e la date 2"/>
          <p:cNvSpPr>
            <a:spLocks noGrp="1"/>
          </p:cNvSpPr>
          <p:nvPr>
            <p:ph type="dt" sz="half" idx="10"/>
          </p:nvPr>
        </p:nvSpPr>
        <p:spPr/>
        <p:txBody>
          <a:bodyPr/>
          <a:lstStyle/>
          <a:p>
            <a:fld id="{29957144-E7FF-4F43-BC7C-BC428D2AF544}" type="datetime1">
              <a:rPr lang="fr-FR" smtClean="0"/>
              <a:t>10/12/2020</a:t>
            </a:fld>
            <a:endParaRPr lang="fr-FR"/>
          </a:p>
        </p:txBody>
      </p:sp>
      <p:sp>
        <p:nvSpPr>
          <p:cNvPr id="4" name="Espace réservé du pied de page 3"/>
          <p:cNvSpPr>
            <a:spLocks noGrp="1"/>
          </p:cNvSpPr>
          <p:nvPr>
            <p:ph type="ftr" sz="quarter" idx="11"/>
          </p:nvPr>
        </p:nvSpPr>
        <p:spPr/>
        <p:txBody>
          <a:bodyPr/>
          <a:lstStyle/>
          <a:p>
            <a:r>
              <a:rPr lang="fr-FR" smtClean="0"/>
              <a:t>PPS   Lande   2020</a:t>
            </a:r>
            <a:endParaRPr lang="fr-FR"/>
          </a:p>
        </p:txBody>
      </p:sp>
      <p:sp>
        <p:nvSpPr>
          <p:cNvPr id="5" name="Espace réservé du numéro de diapositive 4"/>
          <p:cNvSpPr>
            <a:spLocks noGrp="1"/>
          </p:cNvSpPr>
          <p:nvPr>
            <p:ph type="sldNum" sz="quarter" idx="12"/>
          </p:nvPr>
        </p:nvSpPr>
        <p:spPr/>
        <p:txBody>
          <a:bodyPr/>
          <a:lstStyle/>
          <a:p>
            <a:fld id="{7DCA5E96-A27A-40D3-BE97-FC006DA6F77A}" type="slidenum">
              <a:rPr lang="fr-FR" smtClean="0"/>
              <a:t>‹N°›</a:t>
            </a:fld>
            <a:endParaRPr lang="fr-FR"/>
          </a:p>
        </p:txBody>
      </p:sp>
    </p:spTree>
    <p:extLst>
      <p:ext uri="{BB962C8B-B14F-4D97-AF65-F5344CB8AC3E}">
        <p14:creationId xmlns:p14="http://schemas.microsoft.com/office/powerpoint/2010/main" val="1616649115"/>
      </p:ext>
    </p:extLst>
  </p:cSld>
  <p:clrMapOvr>
    <a:masterClrMapping/>
  </p:clrMapOvr>
  <mc:AlternateContent xmlns:mc="http://schemas.openxmlformats.org/markup-compatibility/2006">
    <mc:Choice xmlns:p14="http://schemas.microsoft.com/office/powerpoint/2010/main" Requires="p14">
      <p:transition spd="slow" p14:dur="7250" advTm="17000">
        <p:wedge/>
      </p:transition>
    </mc:Choice>
    <mc:Fallback>
      <p:transition spd="slow" advTm="17000">
        <p:wedg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p:txBody>
          <a:bodyPr/>
          <a:lstStyle/>
          <a:p>
            <a:fld id="{4B9C020A-78F7-4F79-98A4-BEDFFC40FF5A}" type="datetime1">
              <a:rPr lang="fr-FR" smtClean="0"/>
              <a:t>10/12/2020</a:t>
            </a:fld>
            <a:endParaRPr lang="fr-FR"/>
          </a:p>
        </p:txBody>
      </p:sp>
      <p:sp>
        <p:nvSpPr>
          <p:cNvPr id="3" name="Espace réservé du pied de page 2"/>
          <p:cNvSpPr>
            <a:spLocks noGrp="1"/>
          </p:cNvSpPr>
          <p:nvPr>
            <p:ph type="ftr" sz="quarter" idx="11"/>
          </p:nvPr>
        </p:nvSpPr>
        <p:spPr/>
        <p:txBody>
          <a:bodyPr/>
          <a:lstStyle/>
          <a:p>
            <a:r>
              <a:rPr lang="fr-FR" smtClean="0"/>
              <a:t>PPS   Lande   2020</a:t>
            </a:r>
            <a:endParaRPr lang="fr-FR"/>
          </a:p>
        </p:txBody>
      </p:sp>
      <p:sp>
        <p:nvSpPr>
          <p:cNvPr id="4" name="Espace réservé du numéro de diapositive 3"/>
          <p:cNvSpPr>
            <a:spLocks noGrp="1"/>
          </p:cNvSpPr>
          <p:nvPr>
            <p:ph type="sldNum" sz="quarter" idx="12"/>
          </p:nvPr>
        </p:nvSpPr>
        <p:spPr/>
        <p:txBody>
          <a:bodyPr/>
          <a:lstStyle/>
          <a:p>
            <a:fld id="{7DCA5E96-A27A-40D3-BE97-FC006DA6F77A}" type="slidenum">
              <a:rPr lang="fr-FR" smtClean="0"/>
              <a:t>‹N°›</a:t>
            </a:fld>
            <a:endParaRPr lang="fr-FR"/>
          </a:p>
        </p:txBody>
      </p:sp>
    </p:spTree>
    <p:extLst>
      <p:ext uri="{BB962C8B-B14F-4D97-AF65-F5344CB8AC3E}">
        <p14:creationId xmlns:p14="http://schemas.microsoft.com/office/powerpoint/2010/main" val="555992151"/>
      </p:ext>
    </p:extLst>
  </p:cSld>
  <p:clrMapOvr>
    <a:masterClrMapping/>
  </p:clrMapOvr>
  <mc:AlternateContent xmlns:mc="http://schemas.openxmlformats.org/markup-compatibility/2006">
    <mc:Choice xmlns:p14="http://schemas.microsoft.com/office/powerpoint/2010/main" Requires="p14">
      <p:transition spd="slow" p14:dur="7250" advTm="17000">
        <p:wedge/>
      </p:transition>
    </mc:Choice>
    <mc:Fallback>
      <p:transition spd="slow" advTm="17000">
        <p:wedg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fr-FR"/>
          </a:p>
        </p:txBody>
      </p:sp>
      <p:sp>
        <p:nvSpPr>
          <p:cNvPr id="3" name="Espace réservé du contenu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texte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Espace réservé de la date 4"/>
          <p:cNvSpPr>
            <a:spLocks noGrp="1"/>
          </p:cNvSpPr>
          <p:nvPr>
            <p:ph type="dt" sz="half" idx="10"/>
          </p:nvPr>
        </p:nvSpPr>
        <p:spPr/>
        <p:txBody>
          <a:bodyPr/>
          <a:lstStyle/>
          <a:p>
            <a:fld id="{396931AD-E947-44AD-A21F-349619A37E1E}" type="datetime1">
              <a:rPr lang="fr-FR" smtClean="0"/>
              <a:t>10/12/2020</a:t>
            </a:fld>
            <a:endParaRPr lang="fr-FR"/>
          </a:p>
        </p:txBody>
      </p:sp>
      <p:sp>
        <p:nvSpPr>
          <p:cNvPr id="6" name="Espace réservé du pied de page 5"/>
          <p:cNvSpPr>
            <a:spLocks noGrp="1"/>
          </p:cNvSpPr>
          <p:nvPr>
            <p:ph type="ftr" sz="quarter" idx="11"/>
          </p:nvPr>
        </p:nvSpPr>
        <p:spPr/>
        <p:txBody>
          <a:bodyPr/>
          <a:lstStyle/>
          <a:p>
            <a:r>
              <a:rPr lang="fr-FR" smtClean="0"/>
              <a:t>PPS   Lande   2020</a:t>
            </a:r>
            <a:endParaRPr lang="fr-FR"/>
          </a:p>
        </p:txBody>
      </p:sp>
      <p:sp>
        <p:nvSpPr>
          <p:cNvPr id="7" name="Espace réservé du numéro de diapositive 6"/>
          <p:cNvSpPr>
            <a:spLocks noGrp="1"/>
          </p:cNvSpPr>
          <p:nvPr>
            <p:ph type="sldNum" sz="quarter" idx="12"/>
          </p:nvPr>
        </p:nvSpPr>
        <p:spPr/>
        <p:txBody>
          <a:bodyPr/>
          <a:lstStyle/>
          <a:p>
            <a:fld id="{7DCA5E96-A27A-40D3-BE97-FC006DA6F77A}" type="slidenum">
              <a:rPr lang="fr-FR" smtClean="0"/>
              <a:t>‹N°›</a:t>
            </a:fld>
            <a:endParaRPr lang="fr-FR"/>
          </a:p>
        </p:txBody>
      </p:sp>
    </p:spTree>
    <p:extLst>
      <p:ext uri="{BB962C8B-B14F-4D97-AF65-F5344CB8AC3E}">
        <p14:creationId xmlns:p14="http://schemas.microsoft.com/office/powerpoint/2010/main" val="684443883"/>
      </p:ext>
    </p:extLst>
  </p:cSld>
  <p:clrMapOvr>
    <a:masterClrMapping/>
  </p:clrMapOvr>
  <mc:AlternateContent xmlns:mc="http://schemas.openxmlformats.org/markup-compatibility/2006">
    <mc:Choice xmlns:p14="http://schemas.microsoft.com/office/powerpoint/2010/main" Requires="p14">
      <p:transition spd="slow" p14:dur="7250" advTm="17000">
        <p:wedge/>
      </p:transition>
    </mc:Choice>
    <mc:Fallback>
      <p:transition spd="slow" advTm="17000">
        <p:wedg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fr-FR"/>
          </a:p>
        </p:txBody>
      </p:sp>
      <p:sp>
        <p:nvSpPr>
          <p:cNvPr id="3" name="Espace réservé pour une image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Espace réservé de la date 4"/>
          <p:cNvSpPr>
            <a:spLocks noGrp="1"/>
          </p:cNvSpPr>
          <p:nvPr>
            <p:ph type="dt" sz="half" idx="10"/>
          </p:nvPr>
        </p:nvSpPr>
        <p:spPr/>
        <p:txBody>
          <a:bodyPr/>
          <a:lstStyle/>
          <a:p>
            <a:fld id="{584F11D3-CBE5-45F1-B79D-CC4AAE616327}" type="datetime1">
              <a:rPr lang="fr-FR" smtClean="0"/>
              <a:t>10/12/2020</a:t>
            </a:fld>
            <a:endParaRPr lang="fr-FR"/>
          </a:p>
        </p:txBody>
      </p:sp>
      <p:sp>
        <p:nvSpPr>
          <p:cNvPr id="6" name="Espace réservé du pied de page 5"/>
          <p:cNvSpPr>
            <a:spLocks noGrp="1"/>
          </p:cNvSpPr>
          <p:nvPr>
            <p:ph type="ftr" sz="quarter" idx="11"/>
          </p:nvPr>
        </p:nvSpPr>
        <p:spPr/>
        <p:txBody>
          <a:bodyPr/>
          <a:lstStyle/>
          <a:p>
            <a:r>
              <a:rPr lang="fr-FR" smtClean="0"/>
              <a:t>PPS   Lande   2020</a:t>
            </a:r>
            <a:endParaRPr lang="fr-FR"/>
          </a:p>
        </p:txBody>
      </p:sp>
      <p:sp>
        <p:nvSpPr>
          <p:cNvPr id="7" name="Espace réservé du numéro de diapositive 6"/>
          <p:cNvSpPr>
            <a:spLocks noGrp="1"/>
          </p:cNvSpPr>
          <p:nvPr>
            <p:ph type="sldNum" sz="quarter" idx="12"/>
          </p:nvPr>
        </p:nvSpPr>
        <p:spPr/>
        <p:txBody>
          <a:bodyPr/>
          <a:lstStyle/>
          <a:p>
            <a:fld id="{7DCA5E96-A27A-40D3-BE97-FC006DA6F77A}" type="slidenum">
              <a:rPr lang="fr-FR" smtClean="0"/>
              <a:t>‹N°›</a:t>
            </a:fld>
            <a:endParaRPr lang="fr-FR"/>
          </a:p>
        </p:txBody>
      </p:sp>
    </p:spTree>
    <p:extLst>
      <p:ext uri="{BB962C8B-B14F-4D97-AF65-F5344CB8AC3E}">
        <p14:creationId xmlns:p14="http://schemas.microsoft.com/office/powerpoint/2010/main" val="823227051"/>
      </p:ext>
    </p:extLst>
  </p:cSld>
  <p:clrMapOvr>
    <a:masterClrMapping/>
  </p:clrMapOvr>
  <mc:AlternateContent xmlns:mc="http://schemas.openxmlformats.org/markup-compatibility/2006">
    <mc:Choice xmlns:p14="http://schemas.microsoft.com/office/powerpoint/2010/main" Requires="p14">
      <p:transition spd="slow" p14:dur="7250" advTm="17000">
        <p:wedge/>
      </p:transition>
    </mc:Choice>
    <mc:Fallback>
      <p:transition spd="slow" advTm="17000">
        <p:wedg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texte vertical 2"/>
          <p:cNvSpPr>
            <a:spLocks noGrp="1"/>
          </p:cNvSpPr>
          <p:nvPr>
            <p:ph type="body" orient="vert" idx="1"/>
          </p:nvPr>
        </p:nvSpPr>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69950C9E-9038-45FA-8329-9FBCDD2D155E}" type="datetime1">
              <a:rPr lang="fr-FR" smtClean="0"/>
              <a:t>10/12/2020</a:t>
            </a:fld>
            <a:endParaRPr lang="fr-FR"/>
          </a:p>
        </p:txBody>
      </p:sp>
      <p:sp>
        <p:nvSpPr>
          <p:cNvPr id="5" name="Espace réservé du pied de page 4"/>
          <p:cNvSpPr>
            <a:spLocks noGrp="1"/>
          </p:cNvSpPr>
          <p:nvPr>
            <p:ph type="ftr" sz="quarter" idx="11"/>
          </p:nvPr>
        </p:nvSpPr>
        <p:spPr/>
        <p:txBody>
          <a:bodyPr/>
          <a:lstStyle/>
          <a:p>
            <a:r>
              <a:rPr lang="fr-FR" smtClean="0"/>
              <a:t>PPS   Lande   2020</a:t>
            </a:r>
            <a:endParaRPr lang="fr-FR"/>
          </a:p>
        </p:txBody>
      </p:sp>
      <p:sp>
        <p:nvSpPr>
          <p:cNvPr id="6" name="Espace réservé du numéro de diapositive 5"/>
          <p:cNvSpPr>
            <a:spLocks noGrp="1"/>
          </p:cNvSpPr>
          <p:nvPr>
            <p:ph type="sldNum" sz="quarter" idx="12"/>
          </p:nvPr>
        </p:nvSpPr>
        <p:spPr/>
        <p:txBody>
          <a:bodyPr/>
          <a:lstStyle/>
          <a:p>
            <a:fld id="{7DCA5E96-A27A-40D3-BE97-FC006DA6F77A}" type="slidenum">
              <a:rPr lang="fr-FR" smtClean="0"/>
              <a:t>‹N°›</a:t>
            </a:fld>
            <a:endParaRPr lang="fr-FR"/>
          </a:p>
        </p:txBody>
      </p:sp>
    </p:spTree>
    <p:extLst>
      <p:ext uri="{BB962C8B-B14F-4D97-AF65-F5344CB8AC3E}">
        <p14:creationId xmlns:p14="http://schemas.microsoft.com/office/powerpoint/2010/main" val="2145322182"/>
      </p:ext>
    </p:extLst>
  </p:cSld>
  <p:clrMapOvr>
    <a:masterClrMapping/>
  </p:clrMapOvr>
  <mc:AlternateContent xmlns:mc="http://schemas.openxmlformats.org/markup-compatibility/2006">
    <mc:Choice xmlns:p14="http://schemas.microsoft.com/office/powerpoint/2010/main" Requires="p14">
      <p:transition spd="slow" p14:dur="7250" advTm="17000">
        <p:wedge/>
      </p:transition>
    </mc:Choice>
    <mc:Fallback>
      <p:transition spd="slow" advTm="17000">
        <p:wedg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8724900" y="365125"/>
            <a:ext cx="2628900" cy="5811838"/>
          </a:xfrm>
        </p:spPr>
        <p:txBody>
          <a:bodyPr vert="eaVert"/>
          <a:lstStyle/>
          <a:p>
            <a:r>
              <a:rPr lang="fr-FR" smtClean="0"/>
              <a:t>Modifiez le style du titre</a:t>
            </a:r>
            <a:endParaRPr lang="fr-FR"/>
          </a:p>
        </p:txBody>
      </p:sp>
      <p:sp>
        <p:nvSpPr>
          <p:cNvPr id="3" name="Espace réservé du texte vertical 2"/>
          <p:cNvSpPr>
            <a:spLocks noGrp="1"/>
          </p:cNvSpPr>
          <p:nvPr>
            <p:ph type="body" orient="vert" idx="1"/>
          </p:nvPr>
        </p:nvSpPr>
        <p:spPr>
          <a:xfrm>
            <a:off x="838200" y="365125"/>
            <a:ext cx="7734300" cy="5811838"/>
          </a:xfrm>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B6616C40-1E38-47D9-B59A-C9EBA02860CC}" type="datetime1">
              <a:rPr lang="fr-FR" smtClean="0"/>
              <a:t>10/12/2020</a:t>
            </a:fld>
            <a:endParaRPr lang="fr-FR"/>
          </a:p>
        </p:txBody>
      </p:sp>
      <p:sp>
        <p:nvSpPr>
          <p:cNvPr id="5" name="Espace réservé du pied de page 4"/>
          <p:cNvSpPr>
            <a:spLocks noGrp="1"/>
          </p:cNvSpPr>
          <p:nvPr>
            <p:ph type="ftr" sz="quarter" idx="11"/>
          </p:nvPr>
        </p:nvSpPr>
        <p:spPr/>
        <p:txBody>
          <a:bodyPr/>
          <a:lstStyle/>
          <a:p>
            <a:r>
              <a:rPr lang="fr-FR" smtClean="0"/>
              <a:t>PPS   Lande   2020</a:t>
            </a:r>
            <a:endParaRPr lang="fr-FR"/>
          </a:p>
        </p:txBody>
      </p:sp>
      <p:sp>
        <p:nvSpPr>
          <p:cNvPr id="6" name="Espace réservé du numéro de diapositive 5"/>
          <p:cNvSpPr>
            <a:spLocks noGrp="1"/>
          </p:cNvSpPr>
          <p:nvPr>
            <p:ph type="sldNum" sz="quarter" idx="12"/>
          </p:nvPr>
        </p:nvSpPr>
        <p:spPr/>
        <p:txBody>
          <a:bodyPr/>
          <a:lstStyle/>
          <a:p>
            <a:fld id="{7DCA5E96-A27A-40D3-BE97-FC006DA6F77A}" type="slidenum">
              <a:rPr lang="fr-FR" smtClean="0"/>
              <a:t>‹N°›</a:t>
            </a:fld>
            <a:endParaRPr lang="fr-FR"/>
          </a:p>
        </p:txBody>
      </p:sp>
    </p:spTree>
    <p:extLst>
      <p:ext uri="{BB962C8B-B14F-4D97-AF65-F5344CB8AC3E}">
        <p14:creationId xmlns:p14="http://schemas.microsoft.com/office/powerpoint/2010/main" val="1163918565"/>
      </p:ext>
    </p:extLst>
  </p:cSld>
  <p:clrMapOvr>
    <a:masterClrMapping/>
  </p:clrMapOvr>
  <mc:AlternateContent xmlns:mc="http://schemas.openxmlformats.org/markup-compatibility/2006">
    <mc:Choice xmlns:p14="http://schemas.microsoft.com/office/powerpoint/2010/main" Requires="p14">
      <p:transition spd="slow" p14:dur="7250" advTm="17000">
        <p:wedge/>
      </p:transition>
    </mc:Choice>
    <mc:Fallback>
      <p:transition spd="slow" advTm="17000">
        <p:wedg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100000">
              <a:schemeClr val="accent1">
                <a:lumMod val="5000"/>
                <a:lumOff val="95000"/>
              </a:schemeClr>
            </a:gs>
            <a:gs pos="74000">
              <a:schemeClr val="accent2">
                <a:lumMod val="75000"/>
              </a:schemeClr>
            </a:gs>
            <a:gs pos="83000">
              <a:schemeClr val="accent6">
                <a:lumMod val="50000"/>
              </a:schemeClr>
            </a:gs>
            <a:gs pos="58000">
              <a:schemeClr val="accent2">
                <a:lumMod val="60000"/>
                <a:lumOff val="40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2" name="Espace réservé du titre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smtClean="0"/>
              <a:t>Modifiez le style du titre</a:t>
            </a:r>
            <a:endParaRPr lang="fr-FR"/>
          </a:p>
        </p:txBody>
      </p:sp>
      <p:sp>
        <p:nvSpPr>
          <p:cNvPr id="3" name="Espace réservé du texte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7C9F0CF-AE32-41CC-BF5E-228EB9AA5D00}" type="datetime1">
              <a:rPr lang="fr-FR" smtClean="0"/>
              <a:t>10/12/2020</a:t>
            </a:fld>
            <a:endParaRPr lang="fr-FR"/>
          </a:p>
        </p:txBody>
      </p:sp>
      <p:sp>
        <p:nvSpPr>
          <p:cNvPr id="5" name="Espace réservé du pied de page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fr-FR" smtClean="0"/>
              <a:t>PPS   Lande   2020</a:t>
            </a:r>
            <a:endParaRPr lang="fr-FR"/>
          </a:p>
        </p:txBody>
      </p:sp>
      <p:sp>
        <p:nvSpPr>
          <p:cNvPr id="6" name="Espace réservé du numéro de diapositive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DCA5E96-A27A-40D3-BE97-FC006DA6F77A}" type="slidenum">
              <a:rPr lang="fr-FR" smtClean="0"/>
              <a:t>‹N°›</a:t>
            </a:fld>
            <a:endParaRPr lang="fr-FR"/>
          </a:p>
        </p:txBody>
      </p:sp>
    </p:spTree>
    <p:extLst>
      <p:ext uri="{BB962C8B-B14F-4D97-AF65-F5344CB8AC3E}">
        <p14:creationId xmlns:p14="http://schemas.microsoft.com/office/powerpoint/2010/main" val="412305372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mc:Choice xmlns:p14="http://schemas.microsoft.com/office/powerpoint/2010/main" Requires="p14">
      <p:transition spd="slow" p14:dur="7250" advTm="17000">
        <p:wedge/>
      </p:transition>
    </mc:Choice>
    <mc:Fallback>
      <p:transition spd="slow" advTm="17000">
        <p:wedge/>
      </p:transition>
    </mc:Fallback>
  </mc:AlternateConten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6.xml"/><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17.xml"/><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18.xml"/><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19.xml"/><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20.xml"/><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21.xml"/><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22.xml"/><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23.xml"/><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4.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1101968" y="750276"/>
            <a:ext cx="9894277" cy="5369169"/>
          </a:xfrm>
          <a:prstGeom prst="roundRect">
            <a:avLst/>
          </a:prstGeom>
          <a:noFill/>
          <a:ln w="952500" cmpd="thickThin">
            <a:gradFill flip="none" rotWithShape="1">
              <a:gsLst>
                <a:gs pos="0">
                  <a:schemeClr val="accent1">
                    <a:lumMod val="5000"/>
                    <a:lumOff val="95000"/>
                  </a:schemeClr>
                </a:gs>
                <a:gs pos="83000">
                  <a:schemeClr val="bg1">
                    <a:lumMod val="65000"/>
                  </a:schemeClr>
                </a:gs>
                <a:gs pos="94000">
                  <a:schemeClr val="accent6">
                    <a:lumMod val="50000"/>
                  </a:schemeClr>
                </a:gs>
                <a:gs pos="100000">
                  <a:schemeClr val="bg1">
                    <a:lumMod val="65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68728" y="6473980"/>
            <a:ext cx="2743200" cy="365125"/>
          </a:xfrm>
        </p:spPr>
        <p:txBody>
          <a:bodyPr/>
          <a:lstStyle/>
          <a:p>
            <a:fld id="{A5DC0FD7-930D-47AE-8964-42AE3E13F43C}" type="datetime1">
              <a:rPr lang="fr-FR" sz="2000" b="1" smtClean="0">
                <a:solidFill>
                  <a:srgbClr val="FF0000"/>
                </a:solidFill>
                <a:latin typeface="Magneto" panose="04030805050802020D02" pitchFamily="82" charset="0"/>
              </a:rPr>
              <a:t>10/12/2020</a:t>
            </a:fld>
            <a:endParaRPr lang="fr-FR" b="1" dirty="0">
              <a:solidFill>
                <a:srgbClr val="FF0000"/>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108856"/>
            <a:ext cx="4114800" cy="365125"/>
          </a:xfrm>
        </p:spPr>
        <p:txBody>
          <a:bodyPr/>
          <a:lstStyle/>
          <a:p>
            <a:r>
              <a:rPr lang="fr-FR" sz="2000" b="1" dirty="0" smtClean="0">
                <a:solidFill>
                  <a:srgbClr val="FF0000"/>
                </a:solidFill>
                <a:latin typeface="Magneto" panose="04030805050802020D02" pitchFamily="82" charset="0"/>
              </a:rPr>
              <a:t>PPS   Lande   2020</a:t>
            </a:r>
            <a:endParaRPr lang="fr-FR" sz="2000" b="1" dirty="0">
              <a:solidFill>
                <a:srgbClr val="FF0000"/>
              </a:solidFill>
              <a:latin typeface="Magneto" panose="04030805050802020D02" pitchFamily="82" charset="0"/>
            </a:endParaRPr>
          </a:p>
        </p:txBody>
      </p:sp>
      <p:pic>
        <p:nvPicPr>
          <p:cNvPr id="9" name="Image 8"/>
          <p:cNvPicPr>
            <a:picLocks noChangeAspect="1"/>
          </p:cNvPicPr>
          <p:nvPr/>
        </p:nvPicPr>
        <p:blipFill rotWithShape="1">
          <a:blip r:embed="rId4" cstate="email">
            <a:extLst>
              <a:ext uri="{28A0092B-C50C-407E-A947-70E740481C1C}">
                <a14:useLocalDpi xmlns:a14="http://schemas.microsoft.com/office/drawing/2010/main"/>
              </a:ext>
            </a:extLst>
          </a:blip>
          <a:srcRect r="-472"/>
          <a:stretch/>
        </p:blipFill>
        <p:spPr>
          <a:xfrm>
            <a:off x="1616529" y="1248463"/>
            <a:ext cx="8896159" cy="4377996"/>
          </a:xfrm>
          <a:prstGeom prst="rect">
            <a:avLst/>
          </a:prstGeom>
          <a:effectLst>
            <a:softEdge rad="127000"/>
          </a:effectLst>
        </p:spPr>
      </p:pic>
      <p:sp>
        <p:nvSpPr>
          <p:cNvPr id="7" name="Espace réservé du numéro de diapositive 6"/>
          <p:cNvSpPr>
            <a:spLocks noGrp="1"/>
          </p:cNvSpPr>
          <p:nvPr>
            <p:ph type="sldNum" sz="quarter" idx="12"/>
          </p:nvPr>
        </p:nvSpPr>
        <p:spPr>
          <a:xfrm>
            <a:off x="9133114" y="6291418"/>
            <a:ext cx="2743200" cy="365125"/>
          </a:xfrm>
        </p:spPr>
        <p:txBody>
          <a:bodyPr/>
          <a:lstStyle/>
          <a:p>
            <a:fld id="{7DCA5E96-A27A-40D3-BE97-FC006DA6F77A}" type="slidenum">
              <a:rPr lang="fr-FR" sz="1800" b="1" smtClean="0">
                <a:solidFill>
                  <a:srgbClr val="FF0000"/>
                </a:solidFill>
                <a:latin typeface="Magneto" panose="04030805050802020D02" pitchFamily="82" charset="0"/>
              </a:rPr>
              <a:t>1</a:t>
            </a:fld>
            <a:endParaRPr lang="fr-FR" sz="1800" b="1" dirty="0">
              <a:solidFill>
                <a:srgbClr val="FF0000"/>
              </a:solidFill>
              <a:latin typeface="Magneto" panose="04030805050802020D02" pitchFamily="82" charset="0"/>
            </a:endParaRPr>
          </a:p>
        </p:txBody>
      </p:sp>
      <p:sp>
        <p:nvSpPr>
          <p:cNvPr id="8" name="Rectangle 7"/>
          <p:cNvSpPr/>
          <p:nvPr/>
        </p:nvSpPr>
        <p:spPr>
          <a:xfrm>
            <a:off x="2054669" y="2557697"/>
            <a:ext cx="8082662" cy="1754326"/>
          </a:xfrm>
          <a:prstGeom prst="rect">
            <a:avLst/>
          </a:prstGeom>
        </p:spPr>
        <p:txBody>
          <a:bodyPr wrap="none">
            <a:spAutoFit/>
          </a:bodyPr>
          <a:lstStyle/>
          <a:p>
            <a:r>
              <a:rPr lang="fr-FR" sz="5400" b="1" dirty="0" smtClean="0">
                <a:ln>
                  <a:solidFill>
                    <a:srgbClr val="FFC000"/>
                  </a:solidFill>
                </a:ln>
                <a:solidFill>
                  <a:schemeClr val="accent6">
                    <a:lumMod val="50000"/>
                  </a:schemeClr>
                </a:solidFill>
                <a:effectLst>
                  <a:glow rad="228600">
                    <a:schemeClr val="accent6">
                      <a:satMod val="175000"/>
                      <a:alpha val="40000"/>
                    </a:schemeClr>
                  </a:glow>
                </a:effectLst>
                <a:latin typeface="Magneto" panose="04030805050802020D02" pitchFamily="82" charset="0"/>
              </a:rPr>
              <a:t>Au cœur des volcans</a:t>
            </a:r>
          </a:p>
          <a:p>
            <a:r>
              <a:rPr lang="fr-FR" sz="5400" b="1" dirty="0">
                <a:ln>
                  <a:solidFill>
                    <a:srgbClr val="FFC000"/>
                  </a:solidFill>
                </a:ln>
                <a:solidFill>
                  <a:schemeClr val="accent6">
                    <a:lumMod val="50000"/>
                  </a:schemeClr>
                </a:solidFill>
                <a:effectLst>
                  <a:glow rad="228600">
                    <a:schemeClr val="accent6">
                      <a:satMod val="175000"/>
                      <a:alpha val="40000"/>
                    </a:schemeClr>
                  </a:glow>
                </a:effectLst>
                <a:latin typeface="Magneto" panose="04030805050802020D02" pitchFamily="82" charset="0"/>
              </a:rPr>
              <a:t> </a:t>
            </a:r>
            <a:r>
              <a:rPr lang="fr-FR" sz="5400" b="1" dirty="0" smtClean="0">
                <a:ln>
                  <a:solidFill>
                    <a:srgbClr val="FFC000"/>
                  </a:solidFill>
                </a:ln>
                <a:solidFill>
                  <a:schemeClr val="accent6">
                    <a:lumMod val="50000"/>
                  </a:schemeClr>
                </a:solidFill>
                <a:effectLst>
                  <a:glow rad="228600">
                    <a:schemeClr val="accent6">
                      <a:satMod val="175000"/>
                      <a:alpha val="40000"/>
                    </a:schemeClr>
                  </a:glow>
                </a:effectLst>
                <a:latin typeface="Magneto" panose="04030805050802020D02" pitchFamily="82" charset="0"/>
              </a:rPr>
              <a:t>   d’Auvergne </a:t>
            </a:r>
            <a:r>
              <a:rPr lang="fr-FR" sz="5400" b="1" dirty="0" smtClean="0">
                <a:ln>
                  <a:solidFill>
                    <a:srgbClr val="FFC000"/>
                  </a:solidFill>
                </a:ln>
                <a:solidFill>
                  <a:schemeClr val="accent6">
                    <a:lumMod val="50000"/>
                  </a:schemeClr>
                </a:solidFill>
                <a:effectLst>
                  <a:glow rad="228600">
                    <a:schemeClr val="accent6">
                      <a:satMod val="175000"/>
                      <a:alpha val="40000"/>
                    </a:schemeClr>
                  </a:glow>
                </a:effectLst>
                <a:latin typeface="Magneto" panose="04030805050802020D02" pitchFamily="82" charset="0"/>
              </a:rPr>
              <a:t>N°7</a:t>
            </a:r>
            <a:endParaRPr lang="fr-FR" sz="5400" b="1" dirty="0">
              <a:ln>
                <a:solidFill>
                  <a:srgbClr val="FFC000"/>
                </a:solidFill>
              </a:ln>
              <a:solidFill>
                <a:schemeClr val="accent6">
                  <a:lumMod val="50000"/>
                </a:schemeClr>
              </a:solidFill>
              <a:effectLst>
                <a:glow rad="228600">
                  <a:schemeClr val="accent6">
                    <a:satMod val="175000"/>
                    <a:alpha val="40000"/>
                  </a:schemeClr>
                </a:glow>
              </a:effectLst>
              <a:latin typeface="Magneto" panose="04030805050802020D02" pitchFamily="82" charset="0"/>
            </a:endParaRPr>
          </a:p>
        </p:txBody>
      </p:sp>
    </p:spTree>
    <p:extLst>
      <p:ext uri="{BB962C8B-B14F-4D97-AF65-F5344CB8AC3E}">
        <p14:creationId xmlns:p14="http://schemas.microsoft.com/office/powerpoint/2010/main" val="1467272966"/>
      </p:ext>
    </p:extLst>
  </p:cSld>
  <p:clrMapOvr>
    <a:masterClrMapping/>
  </p:clrMapOvr>
  <mc:AlternateContent xmlns:mc="http://schemas.openxmlformats.org/markup-compatibility/2006">
    <mc:Choice xmlns:p14="http://schemas.microsoft.com/office/powerpoint/2010/main" Requires="p14">
      <p:transition spd="slow" p14:dur="7250" advTm="17000">
        <p:wedge/>
        <p:sndAc>
          <p:stSnd loop="1">
            <p:snd r:embed="rId3" name="Biscaya - James Last.wav"/>
          </p:stSnd>
        </p:sndAc>
      </p:transition>
    </mc:Choice>
    <mc:Fallback>
      <p:transition spd="slow" advTm="17000">
        <p:wedge/>
        <p:sndAc>
          <p:stSnd loop="1">
            <p:snd r:embed="rId3" name="Biscaya - James Last.wav"/>
          </p:stSnd>
        </p:sndAc>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21" presetClass="entr" presetSubtype="8" fill="hold" nodeType="clickEffect">
                                  <p:stCondLst>
                                    <p:cond delay="0"/>
                                  </p:stCondLst>
                                  <p:childTnLst>
                                    <p:set>
                                      <p:cBhvr>
                                        <p:cTn id="14" dur="1" fill="hold">
                                          <p:stCondLst>
                                            <p:cond delay="0"/>
                                          </p:stCondLst>
                                        </p:cTn>
                                        <p:tgtEl>
                                          <p:spTgt spid="9"/>
                                        </p:tgtEl>
                                        <p:attrNameLst>
                                          <p:attrName>style.visibility</p:attrName>
                                        </p:attrNameLst>
                                      </p:cBhvr>
                                      <p:to>
                                        <p:strVal val="visible"/>
                                      </p:to>
                                    </p:set>
                                    <p:animEffect transition="in" filter="wheel(8)">
                                      <p:cBhvr>
                                        <p:cTn id="15" dur="2000"/>
                                        <p:tgtEl>
                                          <p:spTgt spid="9"/>
                                        </p:tgtEl>
                                      </p:cBhvr>
                                    </p:animEffect>
                                  </p:childTnLst>
                                </p:cTn>
                              </p:par>
                            </p:childTnLst>
                          </p:cTn>
                        </p:par>
                      </p:childTnLst>
                    </p:cTn>
                  </p:par>
                  <p:par>
                    <p:cTn id="16" fill="hold">
                      <p:stCondLst>
                        <p:cond delay="indefinite"/>
                      </p:stCondLst>
                      <p:childTnLst>
                        <p:par>
                          <p:cTn id="17" fill="hold">
                            <p:stCondLst>
                              <p:cond delay="0"/>
                            </p:stCondLst>
                            <p:childTnLst>
                              <p:par>
                                <p:cTn id="18" presetID="38" presetClass="entr" presetSubtype="0" accel="50000" fill="hold" nodeType="clickEffect">
                                  <p:stCondLst>
                                    <p:cond delay="0"/>
                                  </p:stCondLst>
                                  <p:iterate type="lt">
                                    <p:tmPct val="50000"/>
                                  </p:iterate>
                                  <p:childTnLst>
                                    <p:set>
                                      <p:cBhvr>
                                        <p:cTn id="19" dur="1" fill="hold">
                                          <p:stCondLst>
                                            <p:cond delay="0"/>
                                          </p:stCondLst>
                                        </p:cTn>
                                        <p:tgtEl>
                                          <p:spTgt spid="8">
                                            <p:txEl>
                                              <p:pRg st="0" end="0"/>
                                            </p:txEl>
                                          </p:spTgt>
                                        </p:tgtEl>
                                        <p:attrNameLst>
                                          <p:attrName>style.visibility</p:attrName>
                                        </p:attrNameLst>
                                      </p:cBhvr>
                                      <p:to>
                                        <p:strVal val="visible"/>
                                      </p:to>
                                    </p:set>
                                    <p:set>
                                      <p:cBhvr>
                                        <p:cTn id="20" dur="455" fill="hold">
                                          <p:stCondLst>
                                            <p:cond delay="0"/>
                                          </p:stCondLst>
                                        </p:cTn>
                                        <p:tgtEl>
                                          <p:spTgt spid="8">
                                            <p:txEl>
                                              <p:pRg st="0" end="0"/>
                                            </p:txEl>
                                          </p:spTgt>
                                        </p:tgtEl>
                                        <p:attrNameLst>
                                          <p:attrName>style.rotation</p:attrName>
                                        </p:attrNameLst>
                                      </p:cBhvr>
                                      <p:to>
                                        <p:strVal val="-45.0"/>
                                      </p:to>
                                    </p:set>
                                    <p:anim calcmode="lin" valueType="num">
                                      <p:cBhvr>
                                        <p:cTn id="21" dur="455" fill="hold">
                                          <p:stCondLst>
                                            <p:cond delay="455"/>
                                          </p:stCondLst>
                                        </p:cTn>
                                        <p:tgtEl>
                                          <p:spTgt spid="8">
                                            <p:txEl>
                                              <p:pRg st="0" end="0"/>
                                            </p:txEl>
                                          </p:spTgt>
                                        </p:tgtEl>
                                        <p:attrNameLst>
                                          <p:attrName>style.rotation</p:attrName>
                                        </p:attrNameLst>
                                      </p:cBhvr>
                                      <p:tavLst>
                                        <p:tav tm="0">
                                          <p:val>
                                            <p:fltVal val="-45"/>
                                          </p:val>
                                        </p:tav>
                                        <p:tav tm="69900">
                                          <p:val>
                                            <p:fltVal val="45"/>
                                          </p:val>
                                        </p:tav>
                                        <p:tav tm="100000">
                                          <p:val>
                                            <p:fltVal val="0"/>
                                          </p:val>
                                        </p:tav>
                                      </p:tavLst>
                                    </p:anim>
                                    <p:anim calcmode="lin" valueType="num">
                                      <p:cBhvr>
                                        <p:cTn id="22" dur="455" fill="hold">
                                          <p:stCondLst>
                                            <p:cond delay="0"/>
                                          </p:stCondLst>
                                        </p:cTn>
                                        <p:tgtEl>
                                          <p:spTgt spid="8">
                                            <p:txEl>
                                              <p:pRg st="0" end="0"/>
                                            </p:txEl>
                                          </p:spTgt>
                                        </p:tgtEl>
                                        <p:attrNameLst>
                                          <p:attrName>ppt_y</p:attrName>
                                        </p:attrNameLst>
                                      </p:cBhvr>
                                      <p:tavLst>
                                        <p:tav tm="0">
                                          <p:val>
                                            <p:strVal val="#ppt_y-1"/>
                                          </p:val>
                                        </p:tav>
                                        <p:tav tm="100000">
                                          <p:val>
                                            <p:strVal val="#ppt_y-(0.354*#ppt_w-0.172*#ppt_h)"/>
                                          </p:val>
                                        </p:tav>
                                      </p:tavLst>
                                    </p:anim>
                                    <p:anim calcmode="lin" valueType="num">
                                      <p:cBhvr>
                                        <p:cTn id="23" dur="156" decel="50000" autoRev="1" fill="hold">
                                          <p:stCondLst>
                                            <p:cond delay="455"/>
                                          </p:stCondLst>
                                        </p:cTn>
                                        <p:tgtEl>
                                          <p:spTgt spid="8">
                                            <p:txEl>
                                              <p:pRg st="0" end="0"/>
                                            </p:txEl>
                                          </p:spTgt>
                                        </p:tgtEl>
                                        <p:attrNameLst>
                                          <p:attrName>ppt_y</p:attrName>
                                        </p:attrNameLst>
                                      </p:cBhvr>
                                      <p:tavLst>
                                        <p:tav tm="0">
                                          <p:val>
                                            <p:strVal val="#ppt_y-(0.354*#ppt_w-0.172*#ppt_h)"/>
                                          </p:val>
                                        </p:tav>
                                        <p:tav tm="100000">
                                          <p:val>
                                            <p:strVal val="#ppt_y-(0.354*#ppt_w-0.172*#ppt_h)-#ppt_h/2"/>
                                          </p:val>
                                        </p:tav>
                                      </p:tavLst>
                                    </p:anim>
                                    <p:anim calcmode="lin" valueType="num">
                                      <p:cBhvr>
                                        <p:cTn id="24" dur="136" fill="hold">
                                          <p:stCondLst>
                                            <p:cond delay="864"/>
                                          </p:stCondLst>
                                        </p:cTn>
                                        <p:tgtEl>
                                          <p:spTgt spid="8">
                                            <p:txEl>
                                              <p:pRg st="0" end="0"/>
                                            </p:txEl>
                                          </p:spTgt>
                                        </p:tgtEl>
                                        <p:attrNameLst>
                                          <p:attrName>ppt_y</p:attrName>
                                        </p:attrNameLst>
                                      </p:cBhvr>
                                      <p:tavLst>
                                        <p:tav tm="0">
                                          <p:val>
                                            <p:strVal val="#ppt_y-(0.354*#ppt_w-0.172*#ppt_h)"/>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38" presetClass="entr" presetSubtype="0" accel="50000" fill="hold" nodeType="clickEffect">
                                  <p:stCondLst>
                                    <p:cond delay="0"/>
                                  </p:stCondLst>
                                  <p:iterate type="lt">
                                    <p:tmPct val="50000"/>
                                  </p:iterate>
                                  <p:childTnLst>
                                    <p:set>
                                      <p:cBhvr>
                                        <p:cTn id="28" dur="1" fill="hold">
                                          <p:stCondLst>
                                            <p:cond delay="0"/>
                                          </p:stCondLst>
                                        </p:cTn>
                                        <p:tgtEl>
                                          <p:spTgt spid="8">
                                            <p:txEl>
                                              <p:pRg st="1" end="1"/>
                                            </p:txEl>
                                          </p:spTgt>
                                        </p:tgtEl>
                                        <p:attrNameLst>
                                          <p:attrName>style.visibility</p:attrName>
                                        </p:attrNameLst>
                                      </p:cBhvr>
                                      <p:to>
                                        <p:strVal val="visible"/>
                                      </p:to>
                                    </p:set>
                                    <p:set>
                                      <p:cBhvr>
                                        <p:cTn id="29" dur="455" fill="hold">
                                          <p:stCondLst>
                                            <p:cond delay="0"/>
                                          </p:stCondLst>
                                        </p:cTn>
                                        <p:tgtEl>
                                          <p:spTgt spid="8">
                                            <p:txEl>
                                              <p:pRg st="1" end="1"/>
                                            </p:txEl>
                                          </p:spTgt>
                                        </p:tgtEl>
                                        <p:attrNameLst>
                                          <p:attrName>style.rotation</p:attrName>
                                        </p:attrNameLst>
                                      </p:cBhvr>
                                      <p:to>
                                        <p:strVal val="-45.0"/>
                                      </p:to>
                                    </p:set>
                                    <p:anim calcmode="lin" valueType="num">
                                      <p:cBhvr>
                                        <p:cTn id="30" dur="455" fill="hold">
                                          <p:stCondLst>
                                            <p:cond delay="455"/>
                                          </p:stCondLst>
                                        </p:cTn>
                                        <p:tgtEl>
                                          <p:spTgt spid="8">
                                            <p:txEl>
                                              <p:pRg st="1" end="1"/>
                                            </p:txEl>
                                          </p:spTgt>
                                        </p:tgtEl>
                                        <p:attrNameLst>
                                          <p:attrName>style.rotation</p:attrName>
                                        </p:attrNameLst>
                                      </p:cBhvr>
                                      <p:tavLst>
                                        <p:tav tm="0">
                                          <p:val>
                                            <p:fltVal val="-45"/>
                                          </p:val>
                                        </p:tav>
                                        <p:tav tm="69900">
                                          <p:val>
                                            <p:fltVal val="45"/>
                                          </p:val>
                                        </p:tav>
                                        <p:tav tm="100000">
                                          <p:val>
                                            <p:fltVal val="0"/>
                                          </p:val>
                                        </p:tav>
                                      </p:tavLst>
                                    </p:anim>
                                    <p:anim calcmode="lin" valueType="num">
                                      <p:cBhvr>
                                        <p:cTn id="31" dur="455" fill="hold">
                                          <p:stCondLst>
                                            <p:cond delay="0"/>
                                          </p:stCondLst>
                                        </p:cTn>
                                        <p:tgtEl>
                                          <p:spTgt spid="8">
                                            <p:txEl>
                                              <p:pRg st="1" end="1"/>
                                            </p:txEl>
                                          </p:spTgt>
                                        </p:tgtEl>
                                        <p:attrNameLst>
                                          <p:attrName>ppt_y</p:attrName>
                                        </p:attrNameLst>
                                      </p:cBhvr>
                                      <p:tavLst>
                                        <p:tav tm="0">
                                          <p:val>
                                            <p:strVal val="#ppt_y-1"/>
                                          </p:val>
                                        </p:tav>
                                        <p:tav tm="100000">
                                          <p:val>
                                            <p:strVal val="#ppt_y-(0.354*#ppt_w-0.172*#ppt_h)"/>
                                          </p:val>
                                        </p:tav>
                                      </p:tavLst>
                                    </p:anim>
                                    <p:anim calcmode="lin" valueType="num">
                                      <p:cBhvr>
                                        <p:cTn id="32" dur="156" decel="50000" autoRev="1" fill="hold">
                                          <p:stCondLst>
                                            <p:cond delay="455"/>
                                          </p:stCondLst>
                                        </p:cTn>
                                        <p:tgtEl>
                                          <p:spTgt spid="8">
                                            <p:txEl>
                                              <p:pRg st="1" end="1"/>
                                            </p:txEl>
                                          </p:spTgt>
                                        </p:tgtEl>
                                        <p:attrNameLst>
                                          <p:attrName>ppt_y</p:attrName>
                                        </p:attrNameLst>
                                      </p:cBhvr>
                                      <p:tavLst>
                                        <p:tav tm="0">
                                          <p:val>
                                            <p:strVal val="#ppt_y-(0.354*#ppt_w-0.172*#ppt_h)"/>
                                          </p:val>
                                        </p:tav>
                                        <p:tav tm="100000">
                                          <p:val>
                                            <p:strVal val="#ppt_y-(0.354*#ppt_w-0.172*#ppt_h)-#ppt_h/2"/>
                                          </p:val>
                                        </p:tav>
                                      </p:tavLst>
                                    </p:anim>
                                    <p:anim calcmode="lin" valueType="num">
                                      <p:cBhvr>
                                        <p:cTn id="33" dur="136" fill="hold">
                                          <p:stCondLst>
                                            <p:cond delay="864"/>
                                          </p:stCondLst>
                                        </p:cTn>
                                        <p:tgtEl>
                                          <p:spTgt spid="8">
                                            <p:txEl>
                                              <p:pRg st="1" end="1"/>
                                            </p:txEl>
                                          </p:spTgt>
                                        </p:tgtEl>
                                        <p:attrNameLst>
                                          <p:attrName>ppt_y</p:attrName>
                                        </p:attrNameLst>
                                      </p:cBhvr>
                                      <p:tavLst>
                                        <p:tav tm="0">
                                          <p:val>
                                            <p:strVal val="#ppt_y-(0.354*#ppt_w-0.172*#ppt_h)"/>
                                          </p:val>
                                        </p:tav>
                                        <p:tav tm="100000">
                                          <p:val>
                                            <p:strVal val="#ppt_y"/>
                                          </p:val>
                                        </p:tav>
                                      </p:tavLst>
                                    </p:anim>
                                  </p:childTnLst>
                                </p:cTn>
                              </p:par>
                            </p:childTnLst>
                          </p:cTn>
                        </p:par>
                      </p:childTnLst>
                    </p:cTn>
                  </p:par>
                  <p:par>
                    <p:cTn id="34" fill="hold">
                      <p:stCondLst>
                        <p:cond delay="indefinite"/>
                      </p:stCondLst>
                      <p:childTnLst>
                        <p:par>
                          <p:cTn id="35" fill="hold">
                            <p:stCondLst>
                              <p:cond delay="0"/>
                            </p:stCondLst>
                            <p:childTnLst>
                              <p:par>
                                <p:cTn id="36" presetID="21" presetClass="entr" presetSubtype="8" fill="hold" grpId="0" nodeType="clickEffect">
                                  <p:stCondLst>
                                    <p:cond delay="0"/>
                                  </p:stCondLst>
                                  <p:childTnLst>
                                    <p:set>
                                      <p:cBhvr>
                                        <p:cTn id="37" dur="1" fill="hold">
                                          <p:stCondLst>
                                            <p:cond delay="0"/>
                                          </p:stCondLst>
                                        </p:cTn>
                                        <p:tgtEl>
                                          <p:spTgt spid="4"/>
                                        </p:tgtEl>
                                        <p:attrNameLst>
                                          <p:attrName>style.visibility</p:attrName>
                                        </p:attrNameLst>
                                      </p:cBhvr>
                                      <p:to>
                                        <p:strVal val="visible"/>
                                      </p:to>
                                    </p:set>
                                    <p:animEffect transition="in" filter="wheel(8)">
                                      <p:cBhvr>
                                        <p:cTn id="38"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1101968" y="750276"/>
            <a:ext cx="9894277" cy="5369169"/>
          </a:xfrm>
          <a:prstGeom prst="roundRect">
            <a:avLst/>
          </a:prstGeom>
          <a:noFill/>
          <a:ln w="952500" cmpd="thickThin">
            <a:gradFill flip="none" rotWithShape="1">
              <a:gsLst>
                <a:gs pos="0">
                  <a:schemeClr val="accent1">
                    <a:lumMod val="5000"/>
                    <a:lumOff val="95000"/>
                  </a:schemeClr>
                </a:gs>
                <a:gs pos="83000">
                  <a:schemeClr val="bg1">
                    <a:lumMod val="65000"/>
                  </a:schemeClr>
                </a:gs>
                <a:gs pos="94000">
                  <a:schemeClr val="accent6">
                    <a:lumMod val="50000"/>
                  </a:schemeClr>
                </a:gs>
                <a:gs pos="100000">
                  <a:schemeClr val="bg1">
                    <a:lumMod val="65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68728" y="6473980"/>
            <a:ext cx="2743200" cy="365125"/>
          </a:xfrm>
        </p:spPr>
        <p:txBody>
          <a:bodyPr/>
          <a:lstStyle/>
          <a:p>
            <a:fld id="{A5DC0FD7-930D-47AE-8964-42AE3E13F43C}" type="datetime1">
              <a:rPr lang="fr-FR" sz="2000" b="1" smtClean="0">
                <a:solidFill>
                  <a:srgbClr val="FF0000"/>
                </a:solidFill>
                <a:latin typeface="Magneto" panose="04030805050802020D02" pitchFamily="82" charset="0"/>
              </a:rPr>
              <a:t>10/12/2020</a:t>
            </a:fld>
            <a:endParaRPr lang="fr-FR" b="1" dirty="0">
              <a:solidFill>
                <a:srgbClr val="FF0000"/>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108856"/>
            <a:ext cx="4114800" cy="365125"/>
          </a:xfrm>
        </p:spPr>
        <p:txBody>
          <a:bodyPr/>
          <a:lstStyle/>
          <a:p>
            <a:r>
              <a:rPr lang="fr-FR" sz="2000" b="1" dirty="0" smtClean="0">
                <a:solidFill>
                  <a:srgbClr val="FF0000"/>
                </a:solidFill>
                <a:latin typeface="Magneto" panose="04030805050802020D02" pitchFamily="82" charset="0"/>
              </a:rPr>
              <a:t>PPS   Lande   2020</a:t>
            </a:r>
            <a:endParaRPr lang="fr-FR" sz="2000" b="1" dirty="0">
              <a:solidFill>
                <a:srgbClr val="FF000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9133114" y="6291418"/>
            <a:ext cx="2743200" cy="365125"/>
          </a:xfrm>
        </p:spPr>
        <p:txBody>
          <a:bodyPr/>
          <a:lstStyle/>
          <a:p>
            <a:fld id="{7DCA5E96-A27A-40D3-BE97-FC006DA6F77A}" type="slidenum">
              <a:rPr lang="fr-FR" sz="1800" b="1" smtClean="0">
                <a:solidFill>
                  <a:srgbClr val="FF0000"/>
                </a:solidFill>
                <a:latin typeface="Magneto" panose="04030805050802020D02" pitchFamily="82" charset="0"/>
              </a:rPr>
              <a:t>2</a:t>
            </a:fld>
            <a:endParaRPr lang="fr-FR" sz="1800" b="1" dirty="0">
              <a:solidFill>
                <a:srgbClr val="FF0000"/>
              </a:solidFill>
              <a:latin typeface="Magneto" panose="04030805050802020D02" pitchFamily="82" charset="0"/>
            </a:endParaRPr>
          </a:p>
        </p:txBody>
      </p:sp>
      <p:sp>
        <p:nvSpPr>
          <p:cNvPr id="2" name="Rectangle 1"/>
          <p:cNvSpPr/>
          <p:nvPr/>
        </p:nvSpPr>
        <p:spPr>
          <a:xfrm>
            <a:off x="1812471" y="1353115"/>
            <a:ext cx="8539843" cy="4031873"/>
          </a:xfrm>
          <a:prstGeom prst="rect">
            <a:avLst/>
          </a:prstGeom>
        </p:spPr>
        <p:txBody>
          <a:bodyPr wrap="square">
            <a:spAutoFit/>
          </a:bodyPr>
          <a:lstStyle/>
          <a:p>
            <a:r>
              <a:rPr lang="fr-FR" sz="3200" b="1" dirty="0" smtClean="0">
                <a:ln>
                  <a:solidFill>
                    <a:srgbClr val="FFC000"/>
                  </a:solidFill>
                </a:ln>
                <a:effectLst>
                  <a:glow rad="228600">
                    <a:schemeClr val="accent2">
                      <a:satMod val="175000"/>
                      <a:alpha val="40000"/>
                    </a:schemeClr>
                  </a:glow>
                </a:effectLst>
                <a:latin typeface="Magneto" panose="04030805050802020D02" pitchFamily="82" charset="0"/>
              </a:rPr>
              <a:t>Au cœur du Massif Central, en Auvergne, le Massif du Sancy est une pépite volcanique qui offre une diversité de paysages et d’activités étonnante. Plus haut volcan de l’Hexagone, le Puy de Sancy nargue le Puy-de-Dôme avec ses 1886 mètres !</a:t>
            </a:r>
            <a:endParaRPr lang="fr-FR" sz="3200" b="1" dirty="0">
              <a:ln>
                <a:solidFill>
                  <a:srgbClr val="FFC000"/>
                </a:solidFill>
              </a:ln>
              <a:effectLst>
                <a:glow rad="228600">
                  <a:schemeClr val="accent2">
                    <a:satMod val="175000"/>
                    <a:alpha val="40000"/>
                  </a:schemeClr>
                </a:glow>
              </a:effectLst>
              <a:latin typeface="Magneto" panose="04030805050802020D02" pitchFamily="82" charset="0"/>
            </a:endParaRPr>
          </a:p>
        </p:txBody>
      </p:sp>
    </p:spTree>
    <p:extLst>
      <p:ext uri="{BB962C8B-B14F-4D97-AF65-F5344CB8AC3E}">
        <p14:creationId xmlns:p14="http://schemas.microsoft.com/office/powerpoint/2010/main" val="1316342678"/>
      </p:ext>
    </p:extLst>
  </p:cSld>
  <p:clrMapOvr>
    <a:masterClrMapping/>
  </p:clrMapOvr>
  <mc:AlternateContent xmlns:mc="http://schemas.openxmlformats.org/markup-compatibility/2006">
    <mc:Choice xmlns:p14="http://schemas.microsoft.com/office/powerpoint/2010/main" Requires="p14">
      <p:transition spd="slow" p14:dur="7250" advTm="17000">
        <p:wedge/>
      </p:transition>
    </mc:Choice>
    <mc:Fallback>
      <p:transition spd="slow" advTm="17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21" presetClass="entr" presetSubtype="8"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wheel(8)">
                                      <p:cBhvr>
                                        <p:cTn id="15"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1101968" y="750276"/>
            <a:ext cx="9894277" cy="5369169"/>
          </a:xfrm>
          <a:prstGeom prst="roundRect">
            <a:avLst/>
          </a:prstGeom>
          <a:noFill/>
          <a:ln w="952500" cmpd="thickThin">
            <a:gradFill flip="none" rotWithShape="1">
              <a:gsLst>
                <a:gs pos="0">
                  <a:schemeClr val="accent1">
                    <a:lumMod val="5000"/>
                    <a:lumOff val="95000"/>
                  </a:schemeClr>
                </a:gs>
                <a:gs pos="83000">
                  <a:schemeClr val="bg1">
                    <a:lumMod val="65000"/>
                  </a:schemeClr>
                </a:gs>
                <a:gs pos="94000">
                  <a:schemeClr val="accent6">
                    <a:lumMod val="50000"/>
                  </a:schemeClr>
                </a:gs>
                <a:gs pos="100000">
                  <a:schemeClr val="bg1">
                    <a:lumMod val="65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68728" y="6473980"/>
            <a:ext cx="2743200" cy="365125"/>
          </a:xfrm>
        </p:spPr>
        <p:txBody>
          <a:bodyPr/>
          <a:lstStyle/>
          <a:p>
            <a:fld id="{A5DC0FD7-930D-47AE-8964-42AE3E13F43C}" type="datetime1">
              <a:rPr lang="fr-FR" sz="2000" b="1" smtClean="0">
                <a:solidFill>
                  <a:srgbClr val="FF0000"/>
                </a:solidFill>
                <a:latin typeface="Magneto" panose="04030805050802020D02" pitchFamily="82" charset="0"/>
              </a:rPr>
              <a:t>10/12/2020</a:t>
            </a:fld>
            <a:endParaRPr lang="fr-FR" b="1" dirty="0">
              <a:solidFill>
                <a:srgbClr val="FF0000"/>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108856"/>
            <a:ext cx="4114800" cy="365125"/>
          </a:xfrm>
        </p:spPr>
        <p:txBody>
          <a:bodyPr/>
          <a:lstStyle/>
          <a:p>
            <a:r>
              <a:rPr lang="fr-FR" sz="2000" b="1" dirty="0" smtClean="0">
                <a:solidFill>
                  <a:srgbClr val="FF0000"/>
                </a:solidFill>
                <a:latin typeface="Magneto" panose="04030805050802020D02" pitchFamily="82" charset="0"/>
              </a:rPr>
              <a:t>PPS   Lande   2020</a:t>
            </a:r>
            <a:endParaRPr lang="fr-FR" sz="2000" b="1" dirty="0">
              <a:solidFill>
                <a:srgbClr val="FF000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9133114" y="6291418"/>
            <a:ext cx="2743200" cy="365125"/>
          </a:xfrm>
        </p:spPr>
        <p:txBody>
          <a:bodyPr/>
          <a:lstStyle/>
          <a:p>
            <a:fld id="{7DCA5E96-A27A-40D3-BE97-FC006DA6F77A}" type="slidenum">
              <a:rPr lang="fr-FR" sz="1800" b="1" smtClean="0">
                <a:solidFill>
                  <a:srgbClr val="FF0000"/>
                </a:solidFill>
                <a:latin typeface="Magneto" panose="04030805050802020D02" pitchFamily="82" charset="0"/>
              </a:rPr>
              <a:t>3</a:t>
            </a:fld>
            <a:endParaRPr lang="fr-FR" sz="1800" b="1" dirty="0">
              <a:solidFill>
                <a:srgbClr val="FF0000"/>
              </a:solidFill>
              <a:latin typeface="Magneto" panose="04030805050802020D02" pitchFamily="82" charset="0"/>
            </a:endParaRPr>
          </a:p>
        </p:txBody>
      </p:sp>
      <p:pic>
        <p:nvPicPr>
          <p:cNvPr id="3" name="Image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661557" y="1273628"/>
            <a:ext cx="6750398" cy="4387759"/>
          </a:xfrm>
          <a:prstGeom prst="rect">
            <a:avLst/>
          </a:prstGeom>
          <a:effectLst>
            <a:softEdge rad="127000"/>
          </a:effectLst>
        </p:spPr>
      </p:pic>
    </p:spTree>
    <p:extLst>
      <p:ext uri="{BB962C8B-B14F-4D97-AF65-F5344CB8AC3E}">
        <p14:creationId xmlns:p14="http://schemas.microsoft.com/office/powerpoint/2010/main" val="112831608"/>
      </p:ext>
    </p:extLst>
  </p:cSld>
  <p:clrMapOvr>
    <a:masterClrMapping/>
  </p:clrMapOvr>
  <mc:AlternateContent xmlns:mc="http://schemas.openxmlformats.org/markup-compatibility/2006">
    <mc:Choice xmlns:p14="http://schemas.microsoft.com/office/powerpoint/2010/main" Requires="p14">
      <p:transition spd="slow" p14:dur="7250" advTm="17000">
        <p:wedge/>
      </p:transition>
    </mc:Choice>
    <mc:Fallback>
      <p:transition spd="slow" advTm="17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21" presetClass="entr" presetSubtype="8"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wheel(8)">
                                      <p:cBhvr>
                                        <p:cTn id="15"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1101968" y="750276"/>
            <a:ext cx="9894277" cy="5369169"/>
          </a:xfrm>
          <a:prstGeom prst="roundRect">
            <a:avLst/>
          </a:prstGeom>
          <a:noFill/>
          <a:ln w="952500" cmpd="thickThin">
            <a:gradFill flip="none" rotWithShape="1">
              <a:gsLst>
                <a:gs pos="0">
                  <a:schemeClr val="accent1">
                    <a:lumMod val="5000"/>
                    <a:lumOff val="95000"/>
                  </a:schemeClr>
                </a:gs>
                <a:gs pos="83000">
                  <a:schemeClr val="bg1">
                    <a:lumMod val="65000"/>
                  </a:schemeClr>
                </a:gs>
                <a:gs pos="94000">
                  <a:schemeClr val="accent6">
                    <a:lumMod val="50000"/>
                  </a:schemeClr>
                </a:gs>
                <a:gs pos="100000">
                  <a:schemeClr val="bg1">
                    <a:lumMod val="65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68728" y="6473980"/>
            <a:ext cx="2743200" cy="365125"/>
          </a:xfrm>
        </p:spPr>
        <p:txBody>
          <a:bodyPr/>
          <a:lstStyle/>
          <a:p>
            <a:fld id="{A5DC0FD7-930D-47AE-8964-42AE3E13F43C}" type="datetime1">
              <a:rPr lang="fr-FR" sz="2000" b="1" smtClean="0">
                <a:solidFill>
                  <a:srgbClr val="FF0000"/>
                </a:solidFill>
                <a:latin typeface="Magneto" panose="04030805050802020D02" pitchFamily="82" charset="0"/>
              </a:rPr>
              <a:t>10/12/2020</a:t>
            </a:fld>
            <a:endParaRPr lang="fr-FR" b="1" dirty="0">
              <a:solidFill>
                <a:srgbClr val="FF0000"/>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108856"/>
            <a:ext cx="4114800" cy="365125"/>
          </a:xfrm>
        </p:spPr>
        <p:txBody>
          <a:bodyPr/>
          <a:lstStyle/>
          <a:p>
            <a:r>
              <a:rPr lang="fr-FR" sz="2000" b="1" dirty="0" smtClean="0">
                <a:solidFill>
                  <a:srgbClr val="FF0000"/>
                </a:solidFill>
                <a:latin typeface="Magneto" panose="04030805050802020D02" pitchFamily="82" charset="0"/>
              </a:rPr>
              <a:t>PPS   Lande   2020</a:t>
            </a:r>
            <a:endParaRPr lang="fr-FR" sz="2000" b="1" dirty="0">
              <a:solidFill>
                <a:srgbClr val="FF000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9133114" y="6291418"/>
            <a:ext cx="2743200" cy="365125"/>
          </a:xfrm>
        </p:spPr>
        <p:txBody>
          <a:bodyPr/>
          <a:lstStyle/>
          <a:p>
            <a:fld id="{7DCA5E96-A27A-40D3-BE97-FC006DA6F77A}" type="slidenum">
              <a:rPr lang="fr-FR" sz="1800" b="1" smtClean="0">
                <a:solidFill>
                  <a:srgbClr val="FF0000"/>
                </a:solidFill>
                <a:latin typeface="Magneto" panose="04030805050802020D02" pitchFamily="82" charset="0"/>
              </a:rPr>
              <a:t>4</a:t>
            </a:fld>
            <a:endParaRPr lang="fr-FR" sz="1800" b="1" dirty="0">
              <a:solidFill>
                <a:srgbClr val="FF0000"/>
              </a:solidFill>
              <a:latin typeface="Magneto" panose="04030805050802020D02" pitchFamily="82" charset="0"/>
            </a:endParaRPr>
          </a:p>
        </p:txBody>
      </p:sp>
      <p:pic>
        <p:nvPicPr>
          <p:cNvPr id="2" name="Image 1"/>
          <p:cNvPicPr>
            <a:picLocks noChangeAspect="1"/>
          </p:cNvPicPr>
          <p:nvPr/>
        </p:nvPicPr>
        <p:blipFill rotWithShape="1">
          <a:blip r:embed="rId3" cstate="email">
            <a:extLst>
              <a:ext uri="{28A0092B-C50C-407E-A947-70E740481C1C}">
                <a14:useLocalDpi xmlns:a14="http://schemas.microsoft.com/office/drawing/2010/main"/>
              </a:ext>
            </a:extLst>
          </a:blip>
          <a:srcRect/>
          <a:stretch/>
        </p:blipFill>
        <p:spPr>
          <a:xfrm>
            <a:off x="1600200" y="1257299"/>
            <a:ext cx="8901113" cy="4400551"/>
          </a:xfrm>
          <a:prstGeom prst="rect">
            <a:avLst/>
          </a:prstGeom>
          <a:effectLst>
            <a:softEdge rad="127000"/>
          </a:effectLst>
        </p:spPr>
      </p:pic>
    </p:spTree>
    <p:extLst>
      <p:ext uri="{BB962C8B-B14F-4D97-AF65-F5344CB8AC3E}">
        <p14:creationId xmlns:p14="http://schemas.microsoft.com/office/powerpoint/2010/main" val="1809116062"/>
      </p:ext>
    </p:extLst>
  </p:cSld>
  <p:clrMapOvr>
    <a:masterClrMapping/>
  </p:clrMapOvr>
  <mc:AlternateContent xmlns:mc="http://schemas.openxmlformats.org/markup-compatibility/2006">
    <mc:Choice xmlns:p14="http://schemas.microsoft.com/office/powerpoint/2010/main" Requires="p14">
      <p:transition spd="slow" p14:dur="7250" advTm="17000">
        <p:wedge/>
      </p:transition>
    </mc:Choice>
    <mc:Fallback>
      <p:transition spd="slow" advTm="17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21" presetClass="entr" presetSubtype="8"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wheel(8)">
                                      <p:cBhvr>
                                        <p:cTn id="15" dur="2000"/>
                                        <p:tgtEl>
                                          <p:spTgt spid="4"/>
                                        </p:tgtEl>
                                      </p:cBhvr>
                                    </p:animEffect>
                                  </p:childTnLst>
                                </p:cTn>
                              </p:par>
                            </p:childTnLst>
                          </p:cTn>
                        </p:par>
                      </p:childTnLst>
                    </p:cTn>
                  </p:par>
                  <p:par>
                    <p:cTn id="16" fill="hold">
                      <p:stCondLst>
                        <p:cond delay="indefinite"/>
                      </p:stCondLst>
                      <p:childTnLst>
                        <p:par>
                          <p:cTn id="17" fill="hold">
                            <p:stCondLst>
                              <p:cond delay="0"/>
                            </p:stCondLst>
                            <p:childTnLst>
                              <p:par>
                                <p:cTn id="18" presetID="45" presetClass="entr" presetSubtype="0" fill="hold" nodeType="clickEffect">
                                  <p:stCondLst>
                                    <p:cond delay="0"/>
                                  </p:stCondLst>
                                  <p:childTnLst>
                                    <p:set>
                                      <p:cBhvr>
                                        <p:cTn id="19" dur="1" fill="hold">
                                          <p:stCondLst>
                                            <p:cond delay="0"/>
                                          </p:stCondLst>
                                        </p:cTn>
                                        <p:tgtEl>
                                          <p:spTgt spid="2"/>
                                        </p:tgtEl>
                                        <p:attrNameLst>
                                          <p:attrName>style.visibility</p:attrName>
                                        </p:attrNameLst>
                                      </p:cBhvr>
                                      <p:to>
                                        <p:strVal val="visible"/>
                                      </p:to>
                                    </p:set>
                                    <p:animEffect transition="in" filter="fade">
                                      <p:cBhvr>
                                        <p:cTn id="20" dur="2000"/>
                                        <p:tgtEl>
                                          <p:spTgt spid="2"/>
                                        </p:tgtEl>
                                      </p:cBhvr>
                                    </p:animEffect>
                                    <p:anim calcmode="lin" valueType="num">
                                      <p:cBhvr>
                                        <p:cTn id="21" dur="2000" fill="hold"/>
                                        <p:tgtEl>
                                          <p:spTgt spid="2"/>
                                        </p:tgtEl>
                                        <p:attrNameLst>
                                          <p:attrName>ppt_w</p:attrName>
                                        </p:attrNameLst>
                                      </p:cBhvr>
                                      <p:tavLst>
                                        <p:tav tm="0" fmla="#ppt_w*sin(2.5*pi*$)">
                                          <p:val>
                                            <p:fltVal val="0"/>
                                          </p:val>
                                        </p:tav>
                                        <p:tav tm="100000">
                                          <p:val>
                                            <p:fltVal val="1"/>
                                          </p:val>
                                        </p:tav>
                                      </p:tavLst>
                                    </p:anim>
                                    <p:anim calcmode="lin" valueType="num">
                                      <p:cBhvr>
                                        <p:cTn id="22"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1101968" y="750276"/>
            <a:ext cx="9894277" cy="5369169"/>
          </a:xfrm>
          <a:prstGeom prst="roundRect">
            <a:avLst/>
          </a:prstGeom>
          <a:noFill/>
          <a:ln w="952500" cmpd="thickThin">
            <a:gradFill flip="none" rotWithShape="1">
              <a:gsLst>
                <a:gs pos="0">
                  <a:schemeClr val="accent1">
                    <a:lumMod val="5000"/>
                    <a:lumOff val="95000"/>
                  </a:schemeClr>
                </a:gs>
                <a:gs pos="83000">
                  <a:schemeClr val="bg1">
                    <a:lumMod val="65000"/>
                  </a:schemeClr>
                </a:gs>
                <a:gs pos="94000">
                  <a:schemeClr val="accent6">
                    <a:lumMod val="50000"/>
                  </a:schemeClr>
                </a:gs>
                <a:gs pos="100000">
                  <a:schemeClr val="bg1">
                    <a:lumMod val="65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68728" y="6473980"/>
            <a:ext cx="2743200" cy="365125"/>
          </a:xfrm>
        </p:spPr>
        <p:txBody>
          <a:bodyPr/>
          <a:lstStyle/>
          <a:p>
            <a:fld id="{A5DC0FD7-930D-47AE-8964-42AE3E13F43C}" type="datetime1">
              <a:rPr lang="fr-FR" sz="2000" b="1" smtClean="0">
                <a:solidFill>
                  <a:srgbClr val="FF0000"/>
                </a:solidFill>
                <a:latin typeface="Magneto" panose="04030805050802020D02" pitchFamily="82" charset="0"/>
              </a:rPr>
              <a:t>10/12/2020</a:t>
            </a:fld>
            <a:endParaRPr lang="fr-FR" b="1" dirty="0">
              <a:solidFill>
                <a:srgbClr val="FF0000"/>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108856"/>
            <a:ext cx="4114800" cy="365125"/>
          </a:xfrm>
        </p:spPr>
        <p:txBody>
          <a:bodyPr/>
          <a:lstStyle/>
          <a:p>
            <a:r>
              <a:rPr lang="fr-FR" sz="2000" b="1" dirty="0" smtClean="0">
                <a:solidFill>
                  <a:srgbClr val="FF0000"/>
                </a:solidFill>
                <a:latin typeface="Magneto" panose="04030805050802020D02" pitchFamily="82" charset="0"/>
              </a:rPr>
              <a:t>PPS   Lande   2020</a:t>
            </a:r>
            <a:endParaRPr lang="fr-FR" sz="2000" b="1" dirty="0">
              <a:solidFill>
                <a:srgbClr val="FF000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9133114" y="6291418"/>
            <a:ext cx="2743200" cy="365125"/>
          </a:xfrm>
        </p:spPr>
        <p:txBody>
          <a:bodyPr/>
          <a:lstStyle/>
          <a:p>
            <a:fld id="{7DCA5E96-A27A-40D3-BE97-FC006DA6F77A}" type="slidenum">
              <a:rPr lang="fr-FR" sz="1800" b="1" smtClean="0">
                <a:solidFill>
                  <a:srgbClr val="FF0000"/>
                </a:solidFill>
                <a:latin typeface="Magneto" panose="04030805050802020D02" pitchFamily="82" charset="0"/>
              </a:rPr>
              <a:t>5</a:t>
            </a:fld>
            <a:endParaRPr lang="fr-FR" sz="1800" b="1" dirty="0">
              <a:solidFill>
                <a:srgbClr val="FF0000"/>
              </a:solidFill>
              <a:latin typeface="Magneto" panose="04030805050802020D02" pitchFamily="82" charset="0"/>
            </a:endParaRPr>
          </a:p>
        </p:txBody>
      </p:sp>
      <p:pic>
        <p:nvPicPr>
          <p:cNvPr id="2" name="Image 1"/>
          <p:cNvPicPr>
            <a:picLocks noChangeAspect="1"/>
          </p:cNvPicPr>
          <p:nvPr/>
        </p:nvPicPr>
        <p:blipFill>
          <a:blip r:embed="rId3"/>
          <a:stretch>
            <a:fillRect/>
          </a:stretch>
        </p:blipFill>
        <p:spPr>
          <a:xfrm>
            <a:off x="2859883" y="1271588"/>
            <a:ext cx="6515097" cy="4343399"/>
          </a:xfrm>
          <a:prstGeom prst="rect">
            <a:avLst/>
          </a:prstGeom>
          <a:effectLst>
            <a:softEdge rad="127000"/>
          </a:effectLst>
        </p:spPr>
      </p:pic>
      <p:sp>
        <p:nvSpPr>
          <p:cNvPr id="8" name="Rectangle 7"/>
          <p:cNvSpPr/>
          <p:nvPr/>
        </p:nvSpPr>
        <p:spPr>
          <a:xfrm>
            <a:off x="3668683" y="1271588"/>
            <a:ext cx="4897495" cy="1323439"/>
          </a:xfrm>
          <a:prstGeom prst="rect">
            <a:avLst/>
          </a:prstGeom>
        </p:spPr>
        <p:txBody>
          <a:bodyPr wrap="none">
            <a:spAutoFit/>
          </a:bodyPr>
          <a:lstStyle/>
          <a:p>
            <a:r>
              <a:rPr lang="fr-FR" sz="8000" b="1" dirty="0" err="1">
                <a:ln>
                  <a:solidFill>
                    <a:srgbClr val="FF0000"/>
                  </a:solidFill>
                </a:ln>
                <a:solidFill>
                  <a:schemeClr val="bg1"/>
                </a:solidFill>
                <a:effectLst>
                  <a:glow rad="228600">
                    <a:schemeClr val="accent2">
                      <a:satMod val="175000"/>
                      <a:alpha val="40000"/>
                    </a:schemeClr>
                  </a:glow>
                </a:effectLst>
                <a:latin typeface="Magneto" panose="04030805050802020D02" pitchFamily="82" charset="0"/>
              </a:rPr>
              <a:t>Vulcania</a:t>
            </a:r>
            <a:endParaRPr lang="fr-FR" sz="8000" b="1" dirty="0">
              <a:ln>
                <a:solidFill>
                  <a:srgbClr val="FF0000"/>
                </a:solidFill>
              </a:ln>
              <a:solidFill>
                <a:schemeClr val="bg1"/>
              </a:solidFill>
              <a:effectLst>
                <a:glow rad="228600">
                  <a:schemeClr val="accent2">
                    <a:satMod val="175000"/>
                    <a:alpha val="40000"/>
                  </a:schemeClr>
                </a:glow>
              </a:effectLst>
              <a:latin typeface="Magneto" panose="04030805050802020D02" pitchFamily="82" charset="0"/>
            </a:endParaRPr>
          </a:p>
        </p:txBody>
      </p:sp>
    </p:spTree>
    <p:extLst>
      <p:ext uri="{BB962C8B-B14F-4D97-AF65-F5344CB8AC3E}">
        <p14:creationId xmlns:p14="http://schemas.microsoft.com/office/powerpoint/2010/main" val="2719464339"/>
      </p:ext>
    </p:extLst>
  </p:cSld>
  <p:clrMapOvr>
    <a:masterClrMapping/>
  </p:clrMapOvr>
  <mc:AlternateContent xmlns:mc="http://schemas.openxmlformats.org/markup-compatibility/2006">
    <mc:Choice xmlns:p14="http://schemas.microsoft.com/office/powerpoint/2010/main" Requires="p14">
      <p:transition spd="slow" p14:dur="7250" advTm="17000">
        <p:wedge/>
      </p:transition>
    </mc:Choice>
    <mc:Fallback>
      <p:transition spd="slow" advTm="17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21" presetClass="entr" presetSubtype="8"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wheel(8)">
                                      <p:cBhvr>
                                        <p:cTn id="15" dur="2000"/>
                                        <p:tgtEl>
                                          <p:spTgt spid="4"/>
                                        </p:tgtEl>
                                      </p:cBhvr>
                                    </p:animEffect>
                                  </p:childTnLst>
                                </p:cTn>
                              </p:par>
                            </p:childTnLst>
                          </p:cTn>
                        </p:par>
                      </p:childTnLst>
                    </p:cTn>
                  </p:par>
                  <p:par>
                    <p:cTn id="16" fill="hold">
                      <p:stCondLst>
                        <p:cond delay="indefinite"/>
                      </p:stCondLst>
                      <p:childTnLst>
                        <p:par>
                          <p:cTn id="17" fill="hold">
                            <p:stCondLst>
                              <p:cond delay="0"/>
                            </p:stCondLst>
                            <p:childTnLst>
                              <p:par>
                                <p:cTn id="18" presetID="41" presetClass="entr" presetSubtype="0" fill="hold" nodeType="clickEffect">
                                  <p:stCondLst>
                                    <p:cond delay="0"/>
                                  </p:stCondLst>
                                  <p:iterate type="lt">
                                    <p:tmPct val="10000"/>
                                  </p:iterate>
                                  <p:childTnLst>
                                    <p:set>
                                      <p:cBhvr>
                                        <p:cTn id="19" dur="1" fill="hold">
                                          <p:stCondLst>
                                            <p:cond delay="0"/>
                                          </p:stCondLst>
                                        </p:cTn>
                                        <p:tgtEl>
                                          <p:spTgt spid="8">
                                            <p:txEl>
                                              <p:pRg st="0" end="0"/>
                                            </p:txEl>
                                          </p:spTgt>
                                        </p:tgtEl>
                                        <p:attrNameLst>
                                          <p:attrName>style.visibility</p:attrName>
                                        </p:attrNameLst>
                                      </p:cBhvr>
                                      <p:to>
                                        <p:strVal val="visible"/>
                                      </p:to>
                                    </p:set>
                                    <p:anim calcmode="lin" valueType="num">
                                      <p:cBhvr>
                                        <p:cTn id="20" dur="500" fill="hold"/>
                                        <p:tgtEl>
                                          <p:spTgt spid="8">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21" dur="500" fill="hold"/>
                                        <p:tgtEl>
                                          <p:spTgt spid="8">
                                            <p:txEl>
                                              <p:pRg st="0" end="0"/>
                                            </p:txEl>
                                          </p:spTgt>
                                        </p:tgtEl>
                                        <p:attrNameLst>
                                          <p:attrName>ppt_y</p:attrName>
                                        </p:attrNameLst>
                                      </p:cBhvr>
                                      <p:tavLst>
                                        <p:tav tm="0">
                                          <p:val>
                                            <p:strVal val="#ppt_y"/>
                                          </p:val>
                                        </p:tav>
                                        <p:tav tm="100000">
                                          <p:val>
                                            <p:strVal val="#ppt_y"/>
                                          </p:val>
                                        </p:tav>
                                      </p:tavLst>
                                    </p:anim>
                                    <p:anim calcmode="lin" valueType="num">
                                      <p:cBhvr>
                                        <p:cTn id="22" dur="500" fill="hold"/>
                                        <p:tgtEl>
                                          <p:spTgt spid="8">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23" dur="500" fill="hold"/>
                                        <p:tgtEl>
                                          <p:spTgt spid="8">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24" dur="500" tmFilter="0,0; .5, 1; 1, 1"/>
                                        <p:tgtEl>
                                          <p:spTgt spid="8">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1101968" y="750276"/>
            <a:ext cx="9894277" cy="5369169"/>
          </a:xfrm>
          <a:prstGeom prst="roundRect">
            <a:avLst/>
          </a:prstGeom>
          <a:noFill/>
          <a:ln w="952500" cmpd="thickThin">
            <a:gradFill flip="none" rotWithShape="1">
              <a:gsLst>
                <a:gs pos="0">
                  <a:schemeClr val="accent1">
                    <a:lumMod val="5000"/>
                    <a:lumOff val="95000"/>
                  </a:schemeClr>
                </a:gs>
                <a:gs pos="83000">
                  <a:schemeClr val="bg1">
                    <a:lumMod val="65000"/>
                  </a:schemeClr>
                </a:gs>
                <a:gs pos="94000">
                  <a:schemeClr val="accent6">
                    <a:lumMod val="50000"/>
                  </a:schemeClr>
                </a:gs>
                <a:gs pos="100000">
                  <a:schemeClr val="bg1">
                    <a:lumMod val="65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68728" y="6473980"/>
            <a:ext cx="2743200" cy="365125"/>
          </a:xfrm>
        </p:spPr>
        <p:txBody>
          <a:bodyPr/>
          <a:lstStyle/>
          <a:p>
            <a:fld id="{A5DC0FD7-930D-47AE-8964-42AE3E13F43C}" type="datetime1">
              <a:rPr lang="fr-FR" sz="2000" b="1" smtClean="0">
                <a:solidFill>
                  <a:srgbClr val="FF0000"/>
                </a:solidFill>
                <a:latin typeface="Magneto" panose="04030805050802020D02" pitchFamily="82" charset="0"/>
              </a:rPr>
              <a:t>10/12/2020</a:t>
            </a:fld>
            <a:endParaRPr lang="fr-FR" b="1" dirty="0">
              <a:solidFill>
                <a:srgbClr val="FF0000"/>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108856"/>
            <a:ext cx="4114800" cy="365125"/>
          </a:xfrm>
        </p:spPr>
        <p:txBody>
          <a:bodyPr/>
          <a:lstStyle/>
          <a:p>
            <a:r>
              <a:rPr lang="fr-FR" sz="2000" b="1" dirty="0" smtClean="0">
                <a:solidFill>
                  <a:srgbClr val="FF0000"/>
                </a:solidFill>
                <a:latin typeface="Magneto" panose="04030805050802020D02" pitchFamily="82" charset="0"/>
              </a:rPr>
              <a:t>PPS   Lande   2020</a:t>
            </a:r>
            <a:endParaRPr lang="fr-FR" sz="2000" b="1" dirty="0">
              <a:solidFill>
                <a:srgbClr val="FF000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9133114" y="6291418"/>
            <a:ext cx="2743200" cy="365125"/>
          </a:xfrm>
        </p:spPr>
        <p:txBody>
          <a:bodyPr/>
          <a:lstStyle/>
          <a:p>
            <a:fld id="{7DCA5E96-A27A-40D3-BE97-FC006DA6F77A}" type="slidenum">
              <a:rPr lang="fr-FR" sz="1800" b="1" smtClean="0">
                <a:solidFill>
                  <a:srgbClr val="FF0000"/>
                </a:solidFill>
                <a:latin typeface="Magneto" panose="04030805050802020D02" pitchFamily="82" charset="0"/>
              </a:rPr>
              <a:t>6</a:t>
            </a:fld>
            <a:endParaRPr lang="fr-FR" sz="1800" b="1" dirty="0">
              <a:solidFill>
                <a:srgbClr val="FF0000"/>
              </a:solidFill>
              <a:latin typeface="Magneto" panose="04030805050802020D02" pitchFamily="82" charset="0"/>
            </a:endParaRPr>
          </a:p>
        </p:txBody>
      </p:sp>
      <p:sp>
        <p:nvSpPr>
          <p:cNvPr id="2" name="Rectangle 1"/>
          <p:cNvSpPr/>
          <p:nvPr/>
        </p:nvSpPr>
        <p:spPr>
          <a:xfrm>
            <a:off x="1961469" y="1418923"/>
            <a:ext cx="8269061" cy="4031873"/>
          </a:xfrm>
          <a:prstGeom prst="rect">
            <a:avLst/>
          </a:prstGeom>
        </p:spPr>
        <p:txBody>
          <a:bodyPr wrap="square">
            <a:spAutoFit/>
          </a:bodyPr>
          <a:lstStyle/>
          <a:p>
            <a:r>
              <a:rPr lang="fr-FR" sz="3200" b="1" dirty="0" err="1">
                <a:ln>
                  <a:solidFill>
                    <a:srgbClr val="FF0000"/>
                  </a:solidFill>
                </a:ln>
                <a:solidFill>
                  <a:schemeClr val="bg1"/>
                </a:solidFill>
                <a:effectLst>
                  <a:glow rad="228600">
                    <a:schemeClr val="accent2">
                      <a:satMod val="175000"/>
                      <a:alpha val="40000"/>
                    </a:schemeClr>
                  </a:glow>
                </a:effectLst>
                <a:latin typeface="Magneto" panose="04030805050802020D02" pitchFamily="82" charset="0"/>
              </a:rPr>
              <a:t>Vulcania</a:t>
            </a:r>
            <a:r>
              <a:rPr lang="fr-FR" sz="3200" b="1" dirty="0">
                <a:ln>
                  <a:solidFill>
                    <a:srgbClr val="FF0000"/>
                  </a:solidFill>
                </a:ln>
                <a:solidFill>
                  <a:schemeClr val="bg1"/>
                </a:solidFill>
                <a:effectLst>
                  <a:glow rad="228600">
                    <a:schemeClr val="accent2">
                      <a:satMod val="175000"/>
                      <a:alpha val="40000"/>
                    </a:schemeClr>
                  </a:glow>
                </a:effectLst>
                <a:latin typeface="Magneto" panose="04030805050802020D02" pitchFamily="82" charset="0"/>
              </a:rPr>
              <a:t> est un centre français de culture scientifique autour du volcanisme, situé à Saint-Ours-les-Roches, dans le Puy-de-Dôme, à 15 km au nord-ouest de Clermont-Ferrand. Lancé par Valéry Giscard d'Estaing, il porte aussi le nom de « Parc européen du volcanisme »</a:t>
            </a:r>
          </a:p>
        </p:txBody>
      </p:sp>
    </p:spTree>
    <p:extLst>
      <p:ext uri="{BB962C8B-B14F-4D97-AF65-F5344CB8AC3E}">
        <p14:creationId xmlns:p14="http://schemas.microsoft.com/office/powerpoint/2010/main" val="3946815502"/>
      </p:ext>
    </p:extLst>
  </p:cSld>
  <p:clrMapOvr>
    <a:masterClrMapping/>
  </p:clrMapOvr>
  <mc:AlternateContent xmlns:mc="http://schemas.openxmlformats.org/markup-compatibility/2006">
    <mc:Choice xmlns:p14="http://schemas.microsoft.com/office/powerpoint/2010/main" Requires="p14">
      <p:transition spd="slow" p14:dur="7250" advTm="17000">
        <p:wedge/>
      </p:transition>
    </mc:Choice>
    <mc:Fallback>
      <p:transition spd="slow" advTm="17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21" presetClass="entr" presetSubtype="8"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wheel(8)">
                                      <p:cBhvr>
                                        <p:cTn id="15" dur="2000"/>
                                        <p:tgtEl>
                                          <p:spTgt spid="4"/>
                                        </p:tgtEl>
                                      </p:cBhvr>
                                    </p:animEffect>
                                  </p:childTnLst>
                                </p:cTn>
                              </p:par>
                            </p:childTnLst>
                          </p:cTn>
                        </p:par>
                      </p:childTnLst>
                    </p:cTn>
                  </p:par>
                  <p:par>
                    <p:cTn id="16" fill="hold">
                      <p:stCondLst>
                        <p:cond delay="indefinite"/>
                      </p:stCondLst>
                      <p:childTnLst>
                        <p:par>
                          <p:cTn id="17" fill="hold">
                            <p:stCondLst>
                              <p:cond delay="0"/>
                            </p:stCondLst>
                            <p:childTnLst>
                              <p:par>
                                <p:cTn id="18" presetID="41" presetClass="entr" presetSubtype="0" fill="hold" nodeType="clickEffect">
                                  <p:stCondLst>
                                    <p:cond delay="0"/>
                                  </p:stCondLst>
                                  <p:iterate type="lt">
                                    <p:tmPct val="10000"/>
                                  </p:iterate>
                                  <p:childTnLst>
                                    <p:set>
                                      <p:cBhvr>
                                        <p:cTn id="19" dur="1" fill="hold">
                                          <p:stCondLst>
                                            <p:cond delay="0"/>
                                          </p:stCondLst>
                                        </p:cTn>
                                        <p:tgtEl>
                                          <p:spTgt spid="2">
                                            <p:txEl>
                                              <p:pRg st="0" end="0"/>
                                            </p:txEl>
                                          </p:spTgt>
                                        </p:tgtEl>
                                        <p:attrNameLst>
                                          <p:attrName>style.visibility</p:attrName>
                                        </p:attrNameLst>
                                      </p:cBhvr>
                                      <p:to>
                                        <p:strVal val="visible"/>
                                      </p:to>
                                    </p:set>
                                    <p:anim calcmode="lin" valueType="num">
                                      <p:cBhvr>
                                        <p:cTn id="20" dur="500" fill="hold"/>
                                        <p:tgtEl>
                                          <p:spTgt spid="2">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21" dur="500" fill="hold"/>
                                        <p:tgtEl>
                                          <p:spTgt spid="2">
                                            <p:txEl>
                                              <p:pRg st="0" end="0"/>
                                            </p:txEl>
                                          </p:spTgt>
                                        </p:tgtEl>
                                        <p:attrNameLst>
                                          <p:attrName>ppt_y</p:attrName>
                                        </p:attrNameLst>
                                      </p:cBhvr>
                                      <p:tavLst>
                                        <p:tav tm="0">
                                          <p:val>
                                            <p:strVal val="#ppt_y"/>
                                          </p:val>
                                        </p:tav>
                                        <p:tav tm="100000">
                                          <p:val>
                                            <p:strVal val="#ppt_y"/>
                                          </p:val>
                                        </p:tav>
                                      </p:tavLst>
                                    </p:anim>
                                    <p:anim calcmode="lin" valueType="num">
                                      <p:cBhvr>
                                        <p:cTn id="22" dur="500" fill="hold"/>
                                        <p:tgtEl>
                                          <p:spTgt spid="2">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23" dur="500" fill="hold"/>
                                        <p:tgtEl>
                                          <p:spTgt spid="2">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24" dur="500" tmFilter="0,0; .5, 1; 1, 1"/>
                                        <p:tgtEl>
                                          <p:spTgt spid="2">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1101968" y="750276"/>
            <a:ext cx="9894277" cy="5369169"/>
          </a:xfrm>
          <a:prstGeom prst="roundRect">
            <a:avLst/>
          </a:prstGeom>
          <a:noFill/>
          <a:ln w="952500" cmpd="thickThin">
            <a:gradFill flip="none" rotWithShape="1">
              <a:gsLst>
                <a:gs pos="0">
                  <a:schemeClr val="accent1">
                    <a:lumMod val="5000"/>
                    <a:lumOff val="95000"/>
                  </a:schemeClr>
                </a:gs>
                <a:gs pos="83000">
                  <a:schemeClr val="bg1">
                    <a:lumMod val="65000"/>
                  </a:schemeClr>
                </a:gs>
                <a:gs pos="94000">
                  <a:schemeClr val="accent6">
                    <a:lumMod val="50000"/>
                  </a:schemeClr>
                </a:gs>
                <a:gs pos="100000">
                  <a:schemeClr val="bg1">
                    <a:lumMod val="65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68728" y="6473980"/>
            <a:ext cx="2743200" cy="365125"/>
          </a:xfrm>
        </p:spPr>
        <p:txBody>
          <a:bodyPr/>
          <a:lstStyle/>
          <a:p>
            <a:fld id="{A5DC0FD7-930D-47AE-8964-42AE3E13F43C}" type="datetime1">
              <a:rPr lang="fr-FR" sz="2000" b="1" smtClean="0">
                <a:solidFill>
                  <a:srgbClr val="FF0000"/>
                </a:solidFill>
                <a:latin typeface="Magneto" panose="04030805050802020D02" pitchFamily="82" charset="0"/>
              </a:rPr>
              <a:t>10/12/2020</a:t>
            </a:fld>
            <a:endParaRPr lang="fr-FR" b="1" dirty="0">
              <a:solidFill>
                <a:srgbClr val="FF0000"/>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108856"/>
            <a:ext cx="4114800" cy="365125"/>
          </a:xfrm>
        </p:spPr>
        <p:txBody>
          <a:bodyPr/>
          <a:lstStyle/>
          <a:p>
            <a:r>
              <a:rPr lang="fr-FR" sz="2000" b="1" dirty="0" smtClean="0">
                <a:solidFill>
                  <a:srgbClr val="FF0000"/>
                </a:solidFill>
                <a:latin typeface="Magneto" panose="04030805050802020D02" pitchFamily="82" charset="0"/>
              </a:rPr>
              <a:t>PPS   Lande   2020</a:t>
            </a:r>
            <a:endParaRPr lang="fr-FR" sz="2000" b="1" dirty="0">
              <a:solidFill>
                <a:srgbClr val="FF000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9133114" y="6291418"/>
            <a:ext cx="2743200" cy="365125"/>
          </a:xfrm>
        </p:spPr>
        <p:txBody>
          <a:bodyPr/>
          <a:lstStyle/>
          <a:p>
            <a:fld id="{7DCA5E96-A27A-40D3-BE97-FC006DA6F77A}" type="slidenum">
              <a:rPr lang="fr-FR" sz="1800" b="1" smtClean="0">
                <a:solidFill>
                  <a:srgbClr val="FF0000"/>
                </a:solidFill>
                <a:latin typeface="Magneto" panose="04030805050802020D02" pitchFamily="82" charset="0"/>
              </a:rPr>
              <a:t>7</a:t>
            </a:fld>
            <a:endParaRPr lang="fr-FR" sz="1800" b="1" dirty="0">
              <a:solidFill>
                <a:srgbClr val="FF0000"/>
              </a:solidFill>
              <a:latin typeface="Magneto" panose="04030805050802020D02" pitchFamily="82" charset="0"/>
            </a:endParaRPr>
          </a:p>
        </p:txBody>
      </p:sp>
      <p:pic>
        <p:nvPicPr>
          <p:cNvPr id="2" name="Image 1"/>
          <p:cNvPicPr>
            <a:picLocks noChangeAspect="1"/>
          </p:cNvPicPr>
          <p:nvPr/>
        </p:nvPicPr>
        <p:blipFill>
          <a:blip r:embed="rId3"/>
          <a:stretch>
            <a:fillRect/>
          </a:stretch>
        </p:blipFill>
        <p:spPr>
          <a:xfrm>
            <a:off x="1766888" y="1264444"/>
            <a:ext cx="8658224" cy="4329112"/>
          </a:xfrm>
          <a:prstGeom prst="rect">
            <a:avLst/>
          </a:prstGeom>
          <a:effectLst>
            <a:softEdge rad="127000"/>
          </a:effectLst>
        </p:spPr>
      </p:pic>
    </p:spTree>
    <p:extLst>
      <p:ext uri="{BB962C8B-B14F-4D97-AF65-F5344CB8AC3E}">
        <p14:creationId xmlns:p14="http://schemas.microsoft.com/office/powerpoint/2010/main" val="3801595856"/>
      </p:ext>
    </p:extLst>
  </p:cSld>
  <p:clrMapOvr>
    <a:masterClrMapping/>
  </p:clrMapOvr>
  <mc:AlternateContent xmlns:mc="http://schemas.openxmlformats.org/markup-compatibility/2006">
    <mc:Choice xmlns:p14="http://schemas.microsoft.com/office/powerpoint/2010/main" Requires="p14">
      <p:transition spd="slow" p14:dur="7250" advTm="17000">
        <p:wedge/>
      </p:transition>
    </mc:Choice>
    <mc:Fallback>
      <p:transition spd="slow" advTm="17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21" presetClass="entr" presetSubtype="8"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wheel(8)">
                                      <p:cBhvr>
                                        <p:cTn id="15"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1101968" y="750276"/>
            <a:ext cx="9894277" cy="5369169"/>
          </a:xfrm>
          <a:prstGeom prst="roundRect">
            <a:avLst/>
          </a:prstGeom>
          <a:noFill/>
          <a:ln w="952500" cmpd="thickThin">
            <a:gradFill flip="none" rotWithShape="1">
              <a:gsLst>
                <a:gs pos="0">
                  <a:schemeClr val="accent1">
                    <a:lumMod val="5000"/>
                    <a:lumOff val="95000"/>
                  </a:schemeClr>
                </a:gs>
                <a:gs pos="83000">
                  <a:schemeClr val="bg1">
                    <a:lumMod val="65000"/>
                  </a:schemeClr>
                </a:gs>
                <a:gs pos="94000">
                  <a:schemeClr val="accent6">
                    <a:lumMod val="50000"/>
                  </a:schemeClr>
                </a:gs>
                <a:gs pos="100000">
                  <a:schemeClr val="bg1">
                    <a:lumMod val="65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68728" y="6473980"/>
            <a:ext cx="2743200" cy="365125"/>
          </a:xfrm>
        </p:spPr>
        <p:txBody>
          <a:bodyPr/>
          <a:lstStyle/>
          <a:p>
            <a:fld id="{A5DC0FD7-930D-47AE-8964-42AE3E13F43C}" type="datetime1">
              <a:rPr lang="fr-FR" sz="2000" b="1" smtClean="0">
                <a:solidFill>
                  <a:srgbClr val="FF0000"/>
                </a:solidFill>
                <a:latin typeface="Magneto" panose="04030805050802020D02" pitchFamily="82" charset="0"/>
              </a:rPr>
              <a:t>10/12/2020</a:t>
            </a:fld>
            <a:endParaRPr lang="fr-FR" b="1" dirty="0">
              <a:solidFill>
                <a:srgbClr val="FF0000"/>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108856"/>
            <a:ext cx="4114800" cy="365125"/>
          </a:xfrm>
        </p:spPr>
        <p:txBody>
          <a:bodyPr/>
          <a:lstStyle/>
          <a:p>
            <a:r>
              <a:rPr lang="fr-FR" sz="2000" b="1" dirty="0" smtClean="0">
                <a:solidFill>
                  <a:srgbClr val="FF0000"/>
                </a:solidFill>
                <a:latin typeface="Magneto" panose="04030805050802020D02" pitchFamily="82" charset="0"/>
              </a:rPr>
              <a:t>PPS   Lande   2020</a:t>
            </a:r>
            <a:endParaRPr lang="fr-FR" sz="2000" b="1" dirty="0">
              <a:solidFill>
                <a:srgbClr val="FF000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9133114" y="6291418"/>
            <a:ext cx="2743200" cy="365125"/>
          </a:xfrm>
        </p:spPr>
        <p:txBody>
          <a:bodyPr/>
          <a:lstStyle/>
          <a:p>
            <a:fld id="{7DCA5E96-A27A-40D3-BE97-FC006DA6F77A}" type="slidenum">
              <a:rPr lang="fr-FR" sz="1800" b="1" smtClean="0">
                <a:solidFill>
                  <a:srgbClr val="FF0000"/>
                </a:solidFill>
                <a:latin typeface="Magneto" panose="04030805050802020D02" pitchFamily="82" charset="0"/>
              </a:rPr>
              <a:t>8</a:t>
            </a:fld>
            <a:endParaRPr lang="fr-FR" sz="1800" b="1" dirty="0">
              <a:solidFill>
                <a:srgbClr val="FF0000"/>
              </a:solidFill>
              <a:latin typeface="Magneto" panose="04030805050802020D02" pitchFamily="82"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911927" y="1252960"/>
            <a:ext cx="6346373" cy="4367059"/>
          </a:xfrm>
          <a:prstGeom prst="rect">
            <a:avLst/>
          </a:prstGeom>
          <a:effectLst>
            <a:softEdge rad="127000"/>
          </a:effectLst>
        </p:spPr>
      </p:pic>
    </p:spTree>
    <p:extLst>
      <p:ext uri="{BB962C8B-B14F-4D97-AF65-F5344CB8AC3E}">
        <p14:creationId xmlns:p14="http://schemas.microsoft.com/office/powerpoint/2010/main" val="2371142552"/>
      </p:ext>
    </p:extLst>
  </p:cSld>
  <p:clrMapOvr>
    <a:masterClrMapping/>
  </p:clrMapOvr>
  <mc:AlternateContent xmlns:mc="http://schemas.openxmlformats.org/markup-compatibility/2006">
    <mc:Choice xmlns:p14="http://schemas.microsoft.com/office/powerpoint/2010/main" Requires="p14">
      <p:transition spd="slow" p14:dur="7250" advTm="17000">
        <p:wedge/>
      </p:transition>
    </mc:Choice>
    <mc:Fallback>
      <p:transition spd="slow" advTm="17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21" presetClass="entr" presetSubtype="8"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wheel(8)">
                                      <p:cBhvr>
                                        <p:cTn id="15"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1101968" y="750276"/>
            <a:ext cx="9894277" cy="5369169"/>
          </a:xfrm>
          <a:prstGeom prst="roundRect">
            <a:avLst/>
          </a:prstGeom>
          <a:noFill/>
          <a:ln w="952500" cmpd="thickThin">
            <a:gradFill flip="none" rotWithShape="1">
              <a:gsLst>
                <a:gs pos="0">
                  <a:schemeClr val="accent1">
                    <a:lumMod val="5000"/>
                    <a:lumOff val="95000"/>
                  </a:schemeClr>
                </a:gs>
                <a:gs pos="83000">
                  <a:schemeClr val="bg1">
                    <a:lumMod val="65000"/>
                  </a:schemeClr>
                </a:gs>
                <a:gs pos="94000">
                  <a:schemeClr val="accent6">
                    <a:lumMod val="50000"/>
                  </a:schemeClr>
                </a:gs>
                <a:gs pos="100000">
                  <a:schemeClr val="bg1">
                    <a:lumMod val="65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68728" y="6473980"/>
            <a:ext cx="2743200" cy="365125"/>
          </a:xfrm>
        </p:spPr>
        <p:txBody>
          <a:bodyPr/>
          <a:lstStyle/>
          <a:p>
            <a:fld id="{A5DC0FD7-930D-47AE-8964-42AE3E13F43C}" type="datetime1">
              <a:rPr lang="fr-FR" sz="2000" b="1" smtClean="0">
                <a:solidFill>
                  <a:srgbClr val="FF0000"/>
                </a:solidFill>
                <a:latin typeface="Magneto" panose="04030805050802020D02" pitchFamily="82" charset="0"/>
              </a:rPr>
              <a:t>10/12/2020</a:t>
            </a:fld>
            <a:endParaRPr lang="fr-FR" b="1" dirty="0">
              <a:solidFill>
                <a:srgbClr val="FF0000"/>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108856"/>
            <a:ext cx="4114800" cy="365125"/>
          </a:xfrm>
        </p:spPr>
        <p:txBody>
          <a:bodyPr/>
          <a:lstStyle/>
          <a:p>
            <a:r>
              <a:rPr lang="fr-FR" sz="2000" b="1" dirty="0" smtClean="0">
                <a:solidFill>
                  <a:srgbClr val="FF0000"/>
                </a:solidFill>
                <a:latin typeface="Magneto" panose="04030805050802020D02" pitchFamily="82" charset="0"/>
              </a:rPr>
              <a:t>PPS   Lande   2020</a:t>
            </a:r>
            <a:endParaRPr lang="fr-FR" sz="2000" b="1" dirty="0">
              <a:solidFill>
                <a:srgbClr val="FF000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9133114" y="6291418"/>
            <a:ext cx="2743200" cy="365125"/>
          </a:xfrm>
        </p:spPr>
        <p:txBody>
          <a:bodyPr/>
          <a:lstStyle/>
          <a:p>
            <a:fld id="{7DCA5E96-A27A-40D3-BE97-FC006DA6F77A}" type="slidenum">
              <a:rPr lang="fr-FR" sz="1800" b="1" smtClean="0">
                <a:solidFill>
                  <a:srgbClr val="FF0000"/>
                </a:solidFill>
                <a:latin typeface="Magneto" panose="04030805050802020D02" pitchFamily="82" charset="0"/>
              </a:rPr>
              <a:t>9</a:t>
            </a:fld>
            <a:endParaRPr lang="fr-FR" sz="1800" b="1" dirty="0">
              <a:solidFill>
                <a:srgbClr val="FF0000"/>
              </a:solidFill>
              <a:latin typeface="Magneto" panose="04030805050802020D02" pitchFamily="82" charset="0"/>
            </a:endParaRPr>
          </a:p>
        </p:txBody>
      </p:sp>
      <p:pic>
        <p:nvPicPr>
          <p:cNvPr id="2" name="Image 1"/>
          <p:cNvPicPr>
            <a:picLocks noChangeAspect="1"/>
          </p:cNvPicPr>
          <p:nvPr/>
        </p:nvPicPr>
        <p:blipFill>
          <a:blip r:embed="rId3"/>
          <a:stretch>
            <a:fillRect/>
          </a:stretch>
        </p:blipFill>
        <p:spPr>
          <a:xfrm>
            <a:off x="2571750" y="1265039"/>
            <a:ext cx="6986588" cy="4366617"/>
          </a:xfrm>
          <a:prstGeom prst="rect">
            <a:avLst/>
          </a:prstGeom>
          <a:effectLst>
            <a:softEdge rad="127000"/>
          </a:effectLst>
        </p:spPr>
      </p:pic>
    </p:spTree>
    <p:extLst>
      <p:ext uri="{BB962C8B-B14F-4D97-AF65-F5344CB8AC3E}">
        <p14:creationId xmlns:p14="http://schemas.microsoft.com/office/powerpoint/2010/main" val="394686373"/>
      </p:ext>
    </p:extLst>
  </p:cSld>
  <p:clrMapOvr>
    <a:masterClrMapping/>
  </p:clrMapOvr>
  <mc:AlternateContent xmlns:mc="http://schemas.openxmlformats.org/markup-compatibility/2006">
    <mc:Choice xmlns:p14="http://schemas.microsoft.com/office/powerpoint/2010/main" Requires="p14">
      <p:transition spd="slow" p14:dur="7250" advTm="17000">
        <p:wedge/>
      </p:transition>
    </mc:Choice>
    <mc:Fallback>
      <p:transition spd="slow" advTm="17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21" presetClass="entr" presetSubtype="8"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wheel(8)">
                                      <p:cBhvr>
                                        <p:cTn id="15"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1101968" y="750276"/>
            <a:ext cx="9894277" cy="5369169"/>
          </a:xfrm>
          <a:prstGeom prst="roundRect">
            <a:avLst/>
          </a:prstGeom>
          <a:noFill/>
          <a:ln w="952500" cmpd="thickThin">
            <a:gradFill flip="none" rotWithShape="1">
              <a:gsLst>
                <a:gs pos="0">
                  <a:schemeClr val="accent1">
                    <a:lumMod val="5000"/>
                    <a:lumOff val="95000"/>
                  </a:schemeClr>
                </a:gs>
                <a:gs pos="83000">
                  <a:schemeClr val="bg1">
                    <a:lumMod val="65000"/>
                  </a:schemeClr>
                </a:gs>
                <a:gs pos="94000">
                  <a:schemeClr val="accent6">
                    <a:lumMod val="50000"/>
                  </a:schemeClr>
                </a:gs>
                <a:gs pos="100000">
                  <a:schemeClr val="bg1">
                    <a:lumMod val="65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68728" y="6473980"/>
            <a:ext cx="2743200" cy="365125"/>
          </a:xfrm>
        </p:spPr>
        <p:txBody>
          <a:bodyPr/>
          <a:lstStyle/>
          <a:p>
            <a:fld id="{A5DC0FD7-930D-47AE-8964-42AE3E13F43C}" type="datetime1">
              <a:rPr lang="fr-FR" sz="2000" b="1" smtClean="0">
                <a:solidFill>
                  <a:srgbClr val="FF0000"/>
                </a:solidFill>
                <a:latin typeface="Magneto" panose="04030805050802020D02" pitchFamily="82" charset="0"/>
              </a:rPr>
              <a:t>10/12/2020</a:t>
            </a:fld>
            <a:endParaRPr lang="fr-FR" b="1" dirty="0">
              <a:solidFill>
                <a:srgbClr val="FF0000"/>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108856"/>
            <a:ext cx="4114800" cy="365125"/>
          </a:xfrm>
        </p:spPr>
        <p:txBody>
          <a:bodyPr/>
          <a:lstStyle/>
          <a:p>
            <a:r>
              <a:rPr lang="fr-FR" sz="2000" b="1" dirty="0" smtClean="0">
                <a:solidFill>
                  <a:srgbClr val="FF0000"/>
                </a:solidFill>
                <a:latin typeface="Magneto" panose="04030805050802020D02" pitchFamily="82" charset="0"/>
              </a:rPr>
              <a:t>PPS   Lande   2020</a:t>
            </a:r>
            <a:endParaRPr lang="fr-FR" sz="2000" b="1" dirty="0">
              <a:solidFill>
                <a:srgbClr val="FF000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9133114" y="6291418"/>
            <a:ext cx="2743200" cy="365125"/>
          </a:xfrm>
        </p:spPr>
        <p:txBody>
          <a:bodyPr/>
          <a:lstStyle/>
          <a:p>
            <a:fld id="{7DCA5E96-A27A-40D3-BE97-FC006DA6F77A}" type="slidenum">
              <a:rPr lang="fr-FR" sz="1800" b="1" smtClean="0">
                <a:solidFill>
                  <a:srgbClr val="FF0000"/>
                </a:solidFill>
                <a:latin typeface="Magneto" panose="04030805050802020D02" pitchFamily="82" charset="0"/>
              </a:rPr>
              <a:t>10</a:t>
            </a:fld>
            <a:endParaRPr lang="fr-FR" sz="1800" b="1" dirty="0">
              <a:solidFill>
                <a:srgbClr val="FF0000"/>
              </a:solidFill>
              <a:latin typeface="Magneto" panose="04030805050802020D02" pitchFamily="82" charset="0"/>
            </a:endParaRPr>
          </a:p>
        </p:txBody>
      </p:sp>
      <p:pic>
        <p:nvPicPr>
          <p:cNvPr id="2" name="Image 1"/>
          <p:cNvPicPr>
            <a:picLocks noChangeAspect="1"/>
          </p:cNvPicPr>
          <p:nvPr/>
        </p:nvPicPr>
        <p:blipFill>
          <a:blip r:embed="rId3"/>
          <a:stretch>
            <a:fillRect/>
          </a:stretch>
        </p:blipFill>
        <p:spPr>
          <a:xfrm>
            <a:off x="2611465" y="1257300"/>
            <a:ext cx="7018310" cy="4374087"/>
          </a:xfrm>
          <a:prstGeom prst="rect">
            <a:avLst/>
          </a:prstGeom>
          <a:effectLst>
            <a:softEdge rad="127000"/>
          </a:effectLst>
        </p:spPr>
      </p:pic>
    </p:spTree>
    <p:extLst>
      <p:ext uri="{BB962C8B-B14F-4D97-AF65-F5344CB8AC3E}">
        <p14:creationId xmlns:p14="http://schemas.microsoft.com/office/powerpoint/2010/main" val="1986649319"/>
      </p:ext>
    </p:extLst>
  </p:cSld>
  <p:clrMapOvr>
    <a:masterClrMapping/>
  </p:clrMapOvr>
  <mc:AlternateContent xmlns:mc="http://schemas.openxmlformats.org/markup-compatibility/2006">
    <mc:Choice xmlns:p14="http://schemas.microsoft.com/office/powerpoint/2010/main" Requires="p14">
      <p:transition spd="slow" p14:dur="7250" advTm="17000">
        <p:wedge/>
      </p:transition>
    </mc:Choice>
    <mc:Fallback>
      <p:transition spd="slow" advTm="17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21" presetClass="entr" presetSubtype="8"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wheel(8)">
                                      <p:cBhvr>
                                        <p:cTn id="15"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1101968" y="750276"/>
            <a:ext cx="9894277" cy="5369169"/>
          </a:xfrm>
          <a:prstGeom prst="roundRect">
            <a:avLst/>
          </a:prstGeom>
          <a:noFill/>
          <a:ln w="952500" cmpd="thickThin">
            <a:gradFill flip="none" rotWithShape="1">
              <a:gsLst>
                <a:gs pos="0">
                  <a:schemeClr val="accent1">
                    <a:lumMod val="5000"/>
                    <a:lumOff val="95000"/>
                  </a:schemeClr>
                </a:gs>
                <a:gs pos="83000">
                  <a:schemeClr val="bg1">
                    <a:lumMod val="65000"/>
                  </a:schemeClr>
                </a:gs>
                <a:gs pos="94000">
                  <a:schemeClr val="accent6">
                    <a:lumMod val="50000"/>
                  </a:schemeClr>
                </a:gs>
                <a:gs pos="100000">
                  <a:schemeClr val="bg1">
                    <a:lumMod val="65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68728" y="6473980"/>
            <a:ext cx="2743200" cy="365125"/>
          </a:xfrm>
        </p:spPr>
        <p:txBody>
          <a:bodyPr/>
          <a:lstStyle/>
          <a:p>
            <a:fld id="{A5DC0FD7-930D-47AE-8964-42AE3E13F43C}" type="datetime1">
              <a:rPr lang="fr-FR" sz="2000" b="1" smtClean="0">
                <a:solidFill>
                  <a:srgbClr val="FF0000"/>
                </a:solidFill>
                <a:latin typeface="Magneto" panose="04030805050802020D02" pitchFamily="82" charset="0"/>
              </a:rPr>
              <a:t>10/12/2020</a:t>
            </a:fld>
            <a:endParaRPr lang="fr-FR" b="1" dirty="0">
              <a:solidFill>
                <a:srgbClr val="FF0000"/>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108856"/>
            <a:ext cx="4114800" cy="365125"/>
          </a:xfrm>
        </p:spPr>
        <p:txBody>
          <a:bodyPr/>
          <a:lstStyle/>
          <a:p>
            <a:r>
              <a:rPr lang="fr-FR" sz="2000" b="1" dirty="0" smtClean="0">
                <a:solidFill>
                  <a:srgbClr val="FF0000"/>
                </a:solidFill>
                <a:latin typeface="Magneto" panose="04030805050802020D02" pitchFamily="82" charset="0"/>
              </a:rPr>
              <a:t>PPS   Lande   2020</a:t>
            </a:r>
            <a:endParaRPr lang="fr-FR" sz="2000" b="1" dirty="0">
              <a:solidFill>
                <a:srgbClr val="FF000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9133114" y="6291418"/>
            <a:ext cx="2743200" cy="365125"/>
          </a:xfrm>
        </p:spPr>
        <p:txBody>
          <a:bodyPr/>
          <a:lstStyle/>
          <a:p>
            <a:fld id="{7DCA5E96-A27A-40D3-BE97-FC006DA6F77A}" type="slidenum">
              <a:rPr lang="fr-FR" sz="1800" b="1" smtClean="0">
                <a:solidFill>
                  <a:srgbClr val="FF0000"/>
                </a:solidFill>
                <a:latin typeface="Magneto" panose="04030805050802020D02" pitchFamily="82" charset="0"/>
              </a:rPr>
              <a:t>11</a:t>
            </a:fld>
            <a:endParaRPr lang="fr-FR" sz="1800" b="1" dirty="0">
              <a:solidFill>
                <a:srgbClr val="FF0000"/>
              </a:solidFill>
              <a:latin typeface="Magneto" panose="04030805050802020D02" pitchFamily="82"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214562" y="1248370"/>
            <a:ext cx="7758113" cy="4363938"/>
          </a:xfrm>
          <a:prstGeom prst="rect">
            <a:avLst/>
          </a:prstGeom>
          <a:effectLst>
            <a:softEdge rad="127000"/>
          </a:effectLst>
        </p:spPr>
      </p:pic>
    </p:spTree>
    <p:extLst>
      <p:ext uri="{BB962C8B-B14F-4D97-AF65-F5344CB8AC3E}">
        <p14:creationId xmlns:p14="http://schemas.microsoft.com/office/powerpoint/2010/main" val="2200433168"/>
      </p:ext>
    </p:extLst>
  </p:cSld>
  <p:clrMapOvr>
    <a:masterClrMapping/>
  </p:clrMapOvr>
  <mc:AlternateContent xmlns:mc="http://schemas.openxmlformats.org/markup-compatibility/2006">
    <mc:Choice xmlns:p14="http://schemas.microsoft.com/office/powerpoint/2010/main" Requires="p14">
      <p:transition spd="slow" p14:dur="7250" advTm="17000">
        <p:wedge/>
      </p:transition>
    </mc:Choice>
    <mc:Fallback>
      <p:transition spd="slow" advTm="17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21" presetClass="entr" presetSubtype="8"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wheel(8)">
                                      <p:cBhvr>
                                        <p:cTn id="15"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1101968" y="750276"/>
            <a:ext cx="9894277" cy="5369169"/>
          </a:xfrm>
          <a:prstGeom prst="roundRect">
            <a:avLst/>
          </a:prstGeom>
          <a:noFill/>
          <a:ln w="952500" cmpd="thickThin">
            <a:gradFill flip="none" rotWithShape="1">
              <a:gsLst>
                <a:gs pos="0">
                  <a:schemeClr val="accent1">
                    <a:lumMod val="5000"/>
                    <a:lumOff val="95000"/>
                  </a:schemeClr>
                </a:gs>
                <a:gs pos="83000">
                  <a:schemeClr val="bg1">
                    <a:lumMod val="65000"/>
                  </a:schemeClr>
                </a:gs>
                <a:gs pos="94000">
                  <a:schemeClr val="accent6">
                    <a:lumMod val="50000"/>
                  </a:schemeClr>
                </a:gs>
                <a:gs pos="100000">
                  <a:schemeClr val="bg1">
                    <a:lumMod val="65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68728" y="6473980"/>
            <a:ext cx="2743200" cy="365125"/>
          </a:xfrm>
        </p:spPr>
        <p:txBody>
          <a:bodyPr/>
          <a:lstStyle/>
          <a:p>
            <a:fld id="{A5DC0FD7-930D-47AE-8964-42AE3E13F43C}" type="datetime1">
              <a:rPr lang="fr-FR" sz="2000" b="1" smtClean="0">
                <a:solidFill>
                  <a:srgbClr val="FF0000"/>
                </a:solidFill>
                <a:latin typeface="Magneto" panose="04030805050802020D02" pitchFamily="82" charset="0"/>
              </a:rPr>
              <a:t>10/12/2020</a:t>
            </a:fld>
            <a:endParaRPr lang="fr-FR" b="1" dirty="0">
              <a:solidFill>
                <a:srgbClr val="FF0000"/>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108856"/>
            <a:ext cx="4114800" cy="365125"/>
          </a:xfrm>
        </p:spPr>
        <p:txBody>
          <a:bodyPr/>
          <a:lstStyle/>
          <a:p>
            <a:r>
              <a:rPr lang="fr-FR" sz="2000" b="1" dirty="0" smtClean="0">
                <a:solidFill>
                  <a:srgbClr val="FF0000"/>
                </a:solidFill>
                <a:latin typeface="Magneto" panose="04030805050802020D02" pitchFamily="82" charset="0"/>
              </a:rPr>
              <a:t>PPS   Lande   2020</a:t>
            </a:r>
            <a:endParaRPr lang="fr-FR" sz="2000" b="1" dirty="0">
              <a:solidFill>
                <a:srgbClr val="FF000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9133114" y="6291418"/>
            <a:ext cx="2743200" cy="365125"/>
          </a:xfrm>
        </p:spPr>
        <p:txBody>
          <a:bodyPr/>
          <a:lstStyle/>
          <a:p>
            <a:fld id="{7DCA5E96-A27A-40D3-BE97-FC006DA6F77A}" type="slidenum">
              <a:rPr lang="fr-FR" sz="1800" b="1" smtClean="0">
                <a:solidFill>
                  <a:srgbClr val="FF0000"/>
                </a:solidFill>
                <a:latin typeface="Magneto" panose="04030805050802020D02" pitchFamily="82" charset="0"/>
              </a:rPr>
              <a:t>12</a:t>
            </a:fld>
            <a:endParaRPr lang="fr-FR" sz="1800" b="1" dirty="0">
              <a:solidFill>
                <a:srgbClr val="FF0000"/>
              </a:solidFill>
              <a:latin typeface="Magneto" panose="04030805050802020D02" pitchFamily="82" charset="0"/>
            </a:endParaRPr>
          </a:p>
        </p:txBody>
      </p:sp>
      <p:pic>
        <p:nvPicPr>
          <p:cNvPr id="2" name="Image 1"/>
          <p:cNvPicPr>
            <a:picLocks noChangeAspect="1"/>
          </p:cNvPicPr>
          <p:nvPr/>
        </p:nvPicPr>
        <p:blipFill>
          <a:blip r:embed="rId3"/>
          <a:stretch>
            <a:fillRect/>
          </a:stretch>
        </p:blipFill>
        <p:spPr>
          <a:xfrm>
            <a:off x="2728913" y="1278508"/>
            <a:ext cx="6586537" cy="4399601"/>
          </a:xfrm>
          <a:prstGeom prst="rect">
            <a:avLst/>
          </a:prstGeom>
          <a:effectLst>
            <a:softEdge rad="127000"/>
          </a:effectLst>
        </p:spPr>
      </p:pic>
    </p:spTree>
    <p:extLst>
      <p:ext uri="{BB962C8B-B14F-4D97-AF65-F5344CB8AC3E}">
        <p14:creationId xmlns:p14="http://schemas.microsoft.com/office/powerpoint/2010/main" val="2726567254"/>
      </p:ext>
    </p:extLst>
  </p:cSld>
  <p:clrMapOvr>
    <a:masterClrMapping/>
  </p:clrMapOvr>
  <mc:AlternateContent xmlns:mc="http://schemas.openxmlformats.org/markup-compatibility/2006">
    <mc:Choice xmlns:p14="http://schemas.microsoft.com/office/powerpoint/2010/main" Requires="p14">
      <p:transition spd="slow" p14:dur="7250" advTm="17000">
        <p:wedge/>
      </p:transition>
    </mc:Choice>
    <mc:Fallback>
      <p:transition spd="slow" advTm="17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21" presetClass="entr" presetSubtype="8"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wheel(8)">
                                      <p:cBhvr>
                                        <p:cTn id="15"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1101968" y="750276"/>
            <a:ext cx="9894277" cy="5369169"/>
          </a:xfrm>
          <a:prstGeom prst="roundRect">
            <a:avLst/>
          </a:prstGeom>
          <a:noFill/>
          <a:ln w="952500" cmpd="thickThin">
            <a:gradFill flip="none" rotWithShape="1">
              <a:gsLst>
                <a:gs pos="0">
                  <a:schemeClr val="accent1">
                    <a:lumMod val="5000"/>
                    <a:lumOff val="95000"/>
                  </a:schemeClr>
                </a:gs>
                <a:gs pos="83000">
                  <a:schemeClr val="bg1">
                    <a:lumMod val="65000"/>
                  </a:schemeClr>
                </a:gs>
                <a:gs pos="94000">
                  <a:schemeClr val="accent6">
                    <a:lumMod val="50000"/>
                  </a:schemeClr>
                </a:gs>
                <a:gs pos="100000">
                  <a:schemeClr val="bg1">
                    <a:lumMod val="65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68728" y="6473980"/>
            <a:ext cx="2743200" cy="365125"/>
          </a:xfrm>
        </p:spPr>
        <p:txBody>
          <a:bodyPr/>
          <a:lstStyle/>
          <a:p>
            <a:fld id="{A5DC0FD7-930D-47AE-8964-42AE3E13F43C}" type="datetime1">
              <a:rPr lang="fr-FR" sz="2000" b="1" smtClean="0">
                <a:solidFill>
                  <a:srgbClr val="FF0000"/>
                </a:solidFill>
                <a:latin typeface="Magneto" panose="04030805050802020D02" pitchFamily="82" charset="0"/>
              </a:rPr>
              <a:t>10/12/2020</a:t>
            </a:fld>
            <a:endParaRPr lang="fr-FR" b="1" dirty="0">
              <a:solidFill>
                <a:srgbClr val="FF0000"/>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108856"/>
            <a:ext cx="4114800" cy="365125"/>
          </a:xfrm>
        </p:spPr>
        <p:txBody>
          <a:bodyPr/>
          <a:lstStyle/>
          <a:p>
            <a:r>
              <a:rPr lang="fr-FR" sz="2000" b="1" dirty="0" smtClean="0">
                <a:solidFill>
                  <a:srgbClr val="FF0000"/>
                </a:solidFill>
                <a:latin typeface="Magneto" panose="04030805050802020D02" pitchFamily="82" charset="0"/>
              </a:rPr>
              <a:t>PPS   Lande   2020</a:t>
            </a:r>
            <a:endParaRPr lang="fr-FR" sz="2000" b="1" dirty="0">
              <a:solidFill>
                <a:srgbClr val="FF000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9133114" y="6291418"/>
            <a:ext cx="2743200" cy="365125"/>
          </a:xfrm>
        </p:spPr>
        <p:txBody>
          <a:bodyPr/>
          <a:lstStyle/>
          <a:p>
            <a:fld id="{7DCA5E96-A27A-40D3-BE97-FC006DA6F77A}" type="slidenum">
              <a:rPr lang="fr-FR" sz="1800" b="1" smtClean="0">
                <a:solidFill>
                  <a:srgbClr val="FF0000"/>
                </a:solidFill>
                <a:latin typeface="Magneto" panose="04030805050802020D02" pitchFamily="82" charset="0"/>
              </a:rPr>
              <a:t>13</a:t>
            </a:fld>
            <a:endParaRPr lang="fr-FR" sz="1800" b="1" dirty="0">
              <a:solidFill>
                <a:srgbClr val="FF0000"/>
              </a:solidFill>
              <a:latin typeface="Magneto" panose="04030805050802020D02" pitchFamily="82" charset="0"/>
            </a:endParaRPr>
          </a:p>
        </p:txBody>
      </p:sp>
      <p:pic>
        <p:nvPicPr>
          <p:cNvPr id="2" name="Image 1"/>
          <p:cNvPicPr>
            <a:picLocks noChangeAspect="1"/>
          </p:cNvPicPr>
          <p:nvPr/>
        </p:nvPicPr>
        <p:blipFill>
          <a:blip r:embed="rId3"/>
          <a:stretch>
            <a:fillRect/>
          </a:stretch>
        </p:blipFill>
        <p:spPr>
          <a:xfrm>
            <a:off x="2800349" y="1247409"/>
            <a:ext cx="6543675" cy="4395169"/>
          </a:xfrm>
          <a:prstGeom prst="rect">
            <a:avLst/>
          </a:prstGeom>
          <a:effectLst>
            <a:softEdge rad="127000"/>
          </a:effectLst>
        </p:spPr>
      </p:pic>
    </p:spTree>
    <p:extLst>
      <p:ext uri="{BB962C8B-B14F-4D97-AF65-F5344CB8AC3E}">
        <p14:creationId xmlns:p14="http://schemas.microsoft.com/office/powerpoint/2010/main" val="2287720872"/>
      </p:ext>
    </p:extLst>
  </p:cSld>
  <p:clrMapOvr>
    <a:masterClrMapping/>
  </p:clrMapOvr>
  <mc:AlternateContent xmlns:mc="http://schemas.openxmlformats.org/markup-compatibility/2006">
    <mc:Choice xmlns:p14="http://schemas.microsoft.com/office/powerpoint/2010/main" Requires="p14">
      <p:transition spd="slow" p14:dur="7250" advTm="17000">
        <p:wedge/>
      </p:transition>
    </mc:Choice>
    <mc:Fallback>
      <p:transition spd="slow" advTm="17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21" presetClass="entr" presetSubtype="8"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wheel(8)">
                                      <p:cBhvr>
                                        <p:cTn id="15"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1101968" y="750276"/>
            <a:ext cx="9894277" cy="5369169"/>
          </a:xfrm>
          <a:prstGeom prst="roundRect">
            <a:avLst/>
          </a:prstGeom>
          <a:noFill/>
          <a:ln w="952500" cmpd="thickThin">
            <a:gradFill flip="none" rotWithShape="1">
              <a:gsLst>
                <a:gs pos="0">
                  <a:schemeClr val="accent1">
                    <a:lumMod val="5000"/>
                    <a:lumOff val="95000"/>
                  </a:schemeClr>
                </a:gs>
                <a:gs pos="83000">
                  <a:schemeClr val="bg1">
                    <a:lumMod val="65000"/>
                  </a:schemeClr>
                </a:gs>
                <a:gs pos="94000">
                  <a:schemeClr val="accent6">
                    <a:lumMod val="50000"/>
                  </a:schemeClr>
                </a:gs>
                <a:gs pos="100000">
                  <a:schemeClr val="bg1">
                    <a:lumMod val="65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68728" y="6473980"/>
            <a:ext cx="2743200" cy="365125"/>
          </a:xfrm>
        </p:spPr>
        <p:txBody>
          <a:bodyPr/>
          <a:lstStyle/>
          <a:p>
            <a:fld id="{A5DC0FD7-930D-47AE-8964-42AE3E13F43C}" type="datetime1">
              <a:rPr lang="fr-FR" sz="2000" b="1" smtClean="0">
                <a:solidFill>
                  <a:srgbClr val="FF0000"/>
                </a:solidFill>
                <a:latin typeface="Magneto" panose="04030805050802020D02" pitchFamily="82" charset="0"/>
              </a:rPr>
              <a:t>10/12/2020</a:t>
            </a:fld>
            <a:endParaRPr lang="fr-FR" b="1" dirty="0">
              <a:solidFill>
                <a:srgbClr val="FF0000"/>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108856"/>
            <a:ext cx="4114800" cy="365125"/>
          </a:xfrm>
        </p:spPr>
        <p:txBody>
          <a:bodyPr/>
          <a:lstStyle/>
          <a:p>
            <a:r>
              <a:rPr lang="fr-FR" sz="2000" b="1" dirty="0" smtClean="0">
                <a:solidFill>
                  <a:srgbClr val="FF0000"/>
                </a:solidFill>
                <a:latin typeface="Magneto" panose="04030805050802020D02" pitchFamily="82" charset="0"/>
              </a:rPr>
              <a:t>PPS   Lande   2020</a:t>
            </a:r>
            <a:endParaRPr lang="fr-FR" sz="2000" b="1" dirty="0">
              <a:solidFill>
                <a:srgbClr val="FF000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9133114" y="6291418"/>
            <a:ext cx="2743200" cy="365125"/>
          </a:xfrm>
        </p:spPr>
        <p:txBody>
          <a:bodyPr/>
          <a:lstStyle/>
          <a:p>
            <a:fld id="{7DCA5E96-A27A-40D3-BE97-FC006DA6F77A}" type="slidenum">
              <a:rPr lang="fr-FR" sz="1800" b="1" smtClean="0">
                <a:solidFill>
                  <a:srgbClr val="FF0000"/>
                </a:solidFill>
                <a:latin typeface="Magneto" panose="04030805050802020D02" pitchFamily="82" charset="0"/>
              </a:rPr>
              <a:t>14</a:t>
            </a:fld>
            <a:endParaRPr lang="fr-FR" sz="1800" b="1" dirty="0">
              <a:solidFill>
                <a:srgbClr val="FF0000"/>
              </a:solidFill>
              <a:latin typeface="Magneto" panose="04030805050802020D02" pitchFamily="82" charset="0"/>
            </a:endParaRPr>
          </a:p>
        </p:txBody>
      </p:sp>
      <p:pic>
        <p:nvPicPr>
          <p:cNvPr id="2" name="Image 1"/>
          <p:cNvPicPr>
            <a:picLocks noChangeAspect="1"/>
          </p:cNvPicPr>
          <p:nvPr/>
        </p:nvPicPr>
        <p:blipFill>
          <a:blip r:embed="rId3"/>
          <a:stretch>
            <a:fillRect/>
          </a:stretch>
        </p:blipFill>
        <p:spPr>
          <a:xfrm>
            <a:off x="2841408" y="1257300"/>
            <a:ext cx="6588341" cy="4396220"/>
          </a:xfrm>
          <a:prstGeom prst="rect">
            <a:avLst/>
          </a:prstGeom>
          <a:effectLst>
            <a:softEdge rad="127000"/>
          </a:effectLst>
        </p:spPr>
      </p:pic>
    </p:spTree>
    <p:extLst>
      <p:ext uri="{BB962C8B-B14F-4D97-AF65-F5344CB8AC3E}">
        <p14:creationId xmlns:p14="http://schemas.microsoft.com/office/powerpoint/2010/main" val="1611132433"/>
      </p:ext>
    </p:extLst>
  </p:cSld>
  <p:clrMapOvr>
    <a:masterClrMapping/>
  </p:clrMapOvr>
  <mc:AlternateContent xmlns:mc="http://schemas.openxmlformats.org/markup-compatibility/2006">
    <mc:Choice xmlns:p14="http://schemas.microsoft.com/office/powerpoint/2010/main" Requires="p14">
      <p:transition spd="slow" p14:dur="7250" advTm="17000">
        <p:wedge/>
      </p:transition>
    </mc:Choice>
    <mc:Fallback>
      <p:transition spd="slow" advTm="17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21" presetClass="entr" presetSubtype="8"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wheel(8)">
                                      <p:cBhvr>
                                        <p:cTn id="15"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1101968" y="750276"/>
            <a:ext cx="9894277" cy="5369169"/>
          </a:xfrm>
          <a:prstGeom prst="roundRect">
            <a:avLst/>
          </a:prstGeom>
          <a:noFill/>
          <a:ln w="952500" cmpd="thickThin">
            <a:gradFill flip="none" rotWithShape="1">
              <a:gsLst>
                <a:gs pos="0">
                  <a:schemeClr val="accent1">
                    <a:lumMod val="5000"/>
                    <a:lumOff val="95000"/>
                  </a:schemeClr>
                </a:gs>
                <a:gs pos="83000">
                  <a:schemeClr val="bg1">
                    <a:lumMod val="65000"/>
                  </a:schemeClr>
                </a:gs>
                <a:gs pos="94000">
                  <a:schemeClr val="accent6">
                    <a:lumMod val="50000"/>
                  </a:schemeClr>
                </a:gs>
                <a:gs pos="100000">
                  <a:schemeClr val="bg1">
                    <a:lumMod val="65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68728" y="6473980"/>
            <a:ext cx="2743200" cy="365125"/>
          </a:xfrm>
        </p:spPr>
        <p:txBody>
          <a:bodyPr/>
          <a:lstStyle/>
          <a:p>
            <a:fld id="{A5DC0FD7-930D-47AE-8964-42AE3E13F43C}" type="datetime1">
              <a:rPr lang="fr-FR" sz="2000" b="1" smtClean="0">
                <a:solidFill>
                  <a:srgbClr val="FF0000"/>
                </a:solidFill>
                <a:latin typeface="Magneto" panose="04030805050802020D02" pitchFamily="82" charset="0"/>
              </a:rPr>
              <a:t>10/12/2020</a:t>
            </a:fld>
            <a:endParaRPr lang="fr-FR" b="1" dirty="0">
              <a:solidFill>
                <a:srgbClr val="FF0000"/>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108856"/>
            <a:ext cx="4114800" cy="365125"/>
          </a:xfrm>
        </p:spPr>
        <p:txBody>
          <a:bodyPr/>
          <a:lstStyle/>
          <a:p>
            <a:r>
              <a:rPr lang="fr-FR" sz="2000" b="1" dirty="0" smtClean="0">
                <a:solidFill>
                  <a:srgbClr val="FF0000"/>
                </a:solidFill>
                <a:latin typeface="Magneto" panose="04030805050802020D02" pitchFamily="82" charset="0"/>
              </a:rPr>
              <a:t>PPS   Lande   2020</a:t>
            </a:r>
            <a:endParaRPr lang="fr-FR" sz="2000" b="1" dirty="0">
              <a:solidFill>
                <a:srgbClr val="FF000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9133114" y="6291418"/>
            <a:ext cx="2743200" cy="365125"/>
          </a:xfrm>
        </p:spPr>
        <p:txBody>
          <a:bodyPr/>
          <a:lstStyle/>
          <a:p>
            <a:fld id="{7DCA5E96-A27A-40D3-BE97-FC006DA6F77A}" type="slidenum">
              <a:rPr lang="fr-FR" sz="1800" b="1" smtClean="0">
                <a:solidFill>
                  <a:srgbClr val="FF0000"/>
                </a:solidFill>
                <a:latin typeface="Magneto" panose="04030805050802020D02" pitchFamily="82" charset="0"/>
              </a:rPr>
              <a:t>15</a:t>
            </a:fld>
            <a:endParaRPr lang="fr-FR" sz="1800" b="1" dirty="0">
              <a:solidFill>
                <a:srgbClr val="FF0000"/>
              </a:solidFill>
              <a:latin typeface="Magneto" panose="04030805050802020D02" pitchFamily="82"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659731" y="1262853"/>
            <a:ext cx="8872537" cy="4332293"/>
          </a:xfrm>
          <a:prstGeom prst="rect">
            <a:avLst/>
          </a:prstGeom>
          <a:effectLst>
            <a:softEdge rad="127000"/>
          </a:effectLst>
        </p:spPr>
      </p:pic>
    </p:spTree>
    <p:extLst>
      <p:ext uri="{BB962C8B-B14F-4D97-AF65-F5344CB8AC3E}">
        <p14:creationId xmlns:p14="http://schemas.microsoft.com/office/powerpoint/2010/main" val="3589441625"/>
      </p:ext>
    </p:extLst>
  </p:cSld>
  <p:clrMapOvr>
    <a:masterClrMapping/>
  </p:clrMapOvr>
  <mc:AlternateContent xmlns:mc="http://schemas.openxmlformats.org/markup-compatibility/2006">
    <mc:Choice xmlns:p14="http://schemas.microsoft.com/office/powerpoint/2010/main" Requires="p14">
      <p:transition spd="slow" p14:dur="7250" advTm="17000">
        <p:wedge/>
      </p:transition>
    </mc:Choice>
    <mc:Fallback>
      <p:transition spd="slow" advTm="17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21" presetClass="entr" presetSubtype="8"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wheel(8)">
                                      <p:cBhvr>
                                        <p:cTn id="15"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1101968" y="750276"/>
            <a:ext cx="9894277" cy="5369169"/>
          </a:xfrm>
          <a:prstGeom prst="roundRect">
            <a:avLst/>
          </a:prstGeom>
          <a:noFill/>
          <a:ln w="952500" cmpd="thickThin">
            <a:gradFill flip="none" rotWithShape="1">
              <a:gsLst>
                <a:gs pos="0">
                  <a:schemeClr val="accent1">
                    <a:lumMod val="5000"/>
                    <a:lumOff val="95000"/>
                  </a:schemeClr>
                </a:gs>
                <a:gs pos="83000">
                  <a:schemeClr val="bg1">
                    <a:lumMod val="65000"/>
                  </a:schemeClr>
                </a:gs>
                <a:gs pos="94000">
                  <a:schemeClr val="accent6">
                    <a:lumMod val="50000"/>
                  </a:schemeClr>
                </a:gs>
                <a:gs pos="100000">
                  <a:schemeClr val="bg1">
                    <a:lumMod val="65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68728" y="6473980"/>
            <a:ext cx="2743200" cy="365125"/>
          </a:xfrm>
        </p:spPr>
        <p:txBody>
          <a:bodyPr/>
          <a:lstStyle/>
          <a:p>
            <a:fld id="{A5DC0FD7-930D-47AE-8964-42AE3E13F43C}" type="datetime1">
              <a:rPr lang="fr-FR" sz="2000" b="1" smtClean="0">
                <a:solidFill>
                  <a:srgbClr val="FF0000"/>
                </a:solidFill>
                <a:latin typeface="Magneto" panose="04030805050802020D02" pitchFamily="82" charset="0"/>
              </a:rPr>
              <a:t>10/12/2020</a:t>
            </a:fld>
            <a:endParaRPr lang="fr-FR" b="1" dirty="0">
              <a:solidFill>
                <a:srgbClr val="FF0000"/>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108856"/>
            <a:ext cx="4114800" cy="365125"/>
          </a:xfrm>
        </p:spPr>
        <p:txBody>
          <a:bodyPr/>
          <a:lstStyle/>
          <a:p>
            <a:r>
              <a:rPr lang="fr-FR" sz="2000" b="1" dirty="0" smtClean="0">
                <a:solidFill>
                  <a:srgbClr val="FF0000"/>
                </a:solidFill>
                <a:latin typeface="Magneto" panose="04030805050802020D02" pitchFamily="82" charset="0"/>
              </a:rPr>
              <a:t>PPS   Lande   2020</a:t>
            </a:r>
            <a:endParaRPr lang="fr-FR" sz="2000" b="1" dirty="0">
              <a:solidFill>
                <a:srgbClr val="FF000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9133114" y="6291418"/>
            <a:ext cx="2743200" cy="365125"/>
          </a:xfrm>
        </p:spPr>
        <p:txBody>
          <a:bodyPr/>
          <a:lstStyle/>
          <a:p>
            <a:fld id="{7DCA5E96-A27A-40D3-BE97-FC006DA6F77A}" type="slidenum">
              <a:rPr lang="fr-FR" sz="1800" b="1" smtClean="0">
                <a:solidFill>
                  <a:srgbClr val="FF0000"/>
                </a:solidFill>
                <a:latin typeface="Magneto" panose="04030805050802020D02" pitchFamily="82" charset="0"/>
              </a:rPr>
              <a:t>16</a:t>
            </a:fld>
            <a:endParaRPr lang="fr-FR" sz="1800" b="1" dirty="0">
              <a:solidFill>
                <a:srgbClr val="FF0000"/>
              </a:solidFill>
              <a:latin typeface="Magneto" panose="04030805050802020D02" pitchFamily="82" charset="0"/>
            </a:endParaRPr>
          </a:p>
        </p:txBody>
      </p:sp>
      <p:pic>
        <p:nvPicPr>
          <p:cNvPr id="2" name="Image 1"/>
          <p:cNvPicPr>
            <a:picLocks noChangeAspect="1"/>
          </p:cNvPicPr>
          <p:nvPr/>
        </p:nvPicPr>
        <p:blipFill>
          <a:blip r:embed="rId3"/>
          <a:stretch>
            <a:fillRect/>
          </a:stretch>
        </p:blipFill>
        <p:spPr>
          <a:xfrm>
            <a:off x="2242014" y="1256555"/>
            <a:ext cx="7659223" cy="4372720"/>
          </a:xfrm>
          <a:prstGeom prst="rect">
            <a:avLst/>
          </a:prstGeom>
          <a:effectLst>
            <a:softEdge rad="127000"/>
          </a:effectLst>
        </p:spPr>
      </p:pic>
    </p:spTree>
    <p:extLst>
      <p:ext uri="{BB962C8B-B14F-4D97-AF65-F5344CB8AC3E}">
        <p14:creationId xmlns:p14="http://schemas.microsoft.com/office/powerpoint/2010/main" val="3339687426"/>
      </p:ext>
    </p:extLst>
  </p:cSld>
  <p:clrMapOvr>
    <a:masterClrMapping/>
  </p:clrMapOvr>
  <mc:AlternateContent xmlns:mc="http://schemas.openxmlformats.org/markup-compatibility/2006">
    <mc:Choice xmlns:p14="http://schemas.microsoft.com/office/powerpoint/2010/main" Requires="p14">
      <p:transition spd="slow" p14:dur="7250" advTm="17000">
        <p:wedge/>
      </p:transition>
    </mc:Choice>
    <mc:Fallback>
      <p:transition spd="slow" advTm="17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21" presetClass="entr" presetSubtype="8"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wheel(8)">
                                      <p:cBhvr>
                                        <p:cTn id="15"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1101968" y="750276"/>
            <a:ext cx="9894277" cy="5369169"/>
          </a:xfrm>
          <a:prstGeom prst="roundRect">
            <a:avLst/>
          </a:prstGeom>
          <a:noFill/>
          <a:ln w="952500" cmpd="thickThin">
            <a:gradFill flip="none" rotWithShape="1">
              <a:gsLst>
                <a:gs pos="0">
                  <a:schemeClr val="accent1">
                    <a:lumMod val="5000"/>
                    <a:lumOff val="95000"/>
                  </a:schemeClr>
                </a:gs>
                <a:gs pos="83000">
                  <a:schemeClr val="bg1">
                    <a:lumMod val="65000"/>
                  </a:schemeClr>
                </a:gs>
                <a:gs pos="94000">
                  <a:schemeClr val="accent6">
                    <a:lumMod val="50000"/>
                  </a:schemeClr>
                </a:gs>
                <a:gs pos="100000">
                  <a:schemeClr val="bg1">
                    <a:lumMod val="65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68728" y="6473980"/>
            <a:ext cx="2743200" cy="365125"/>
          </a:xfrm>
        </p:spPr>
        <p:txBody>
          <a:bodyPr/>
          <a:lstStyle/>
          <a:p>
            <a:fld id="{A5DC0FD7-930D-47AE-8964-42AE3E13F43C}" type="datetime1">
              <a:rPr lang="fr-FR" sz="2000" b="1" smtClean="0">
                <a:solidFill>
                  <a:srgbClr val="FF0000"/>
                </a:solidFill>
                <a:latin typeface="Magneto" panose="04030805050802020D02" pitchFamily="82" charset="0"/>
              </a:rPr>
              <a:t>10/12/2020</a:t>
            </a:fld>
            <a:endParaRPr lang="fr-FR" b="1" dirty="0">
              <a:solidFill>
                <a:srgbClr val="FF0000"/>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108856"/>
            <a:ext cx="4114800" cy="365125"/>
          </a:xfrm>
        </p:spPr>
        <p:txBody>
          <a:bodyPr/>
          <a:lstStyle/>
          <a:p>
            <a:r>
              <a:rPr lang="fr-FR" sz="2000" b="1" dirty="0" smtClean="0">
                <a:solidFill>
                  <a:srgbClr val="FF0000"/>
                </a:solidFill>
                <a:latin typeface="Magneto" panose="04030805050802020D02" pitchFamily="82" charset="0"/>
              </a:rPr>
              <a:t>PPS   Lande   2020</a:t>
            </a:r>
            <a:endParaRPr lang="fr-FR" sz="2000" b="1" dirty="0">
              <a:solidFill>
                <a:srgbClr val="FF000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9133114" y="6291418"/>
            <a:ext cx="2743200" cy="365125"/>
          </a:xfrm>
        </p:spPr>
        <p:txBody>
          <a:bodyPr/>
          <a:lstStyle/>
          <a:p>
            <a:fld id="{7DCA5E96-A27A-40D3-BE97-FC006DA6F77A}" type="slidenum">
              <a:rPr lang="fr-FR" sz="1800" b="1" smtClean="0">
                <a:solidFill>
                  <a:srgbClr val="FF0000"/>
                </a:solidFill>
                <a:latin typeface="Magneto" panose="04030805050802020D02" pitchFamily="82" charset="0"/>
              </a:rPr>
              <a:t>17</a:t>
            </a:fld>
            <a:endParaRPr lang="fr-FR" sz="1800" b="1" dirty="0">
              <a:solidFill>
                <a:srgbClr val="FF0000"/>
              </a:solidFill>
              <a:latin typeface="Magneto" panose="04030805050802020D02" pitchFamily="82"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657350" y="1291920"/>
            <a:ext cx="8815388" cy="4304389"/>
          </a:xfrm>
          <a:prstGeom prst="rect">
            <a:avLst/>
          </a:prstGeom>
          <a:effectLst>
            <a:softEdge rad="127000"/>
          </a:effectLst>
        </p:spPr>
      </p:pic>
    </p:spTree>
    <p:extLst>
      <p:ext uri="{BB962C8B-B14F-4D97-AF65-F5344CB8AC3E}">
        <p14:creationId xmlns:p14="http://schemas.microsoft.com/office/powerpoint/2010/main" val="2274165349"/>
      </p:ext>
    </p:extLst>
  </p:cSld>
  <p:clrMapOvr>
    <a:masterClrMapping/>
  </p:clrMapOvr>
  <mc:AlternateContent xmlns:mc="http://schemas.openxmlformats.org/markup-compatibility/2006">
    <mc:Choice xmlns:p14="http://schemas.microsoft.com/office/powerpoint/2010/main" Requires="p14">
      <p:transition spd="slow" p14:dur="7250" advTm="17000">
        <p:wedge/>
      </p:transition>
    </mc:Choice>
    <mc:Fallback>
      <p:transition spd="slow" advTm="17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21" presetClass="entr" presetSubtype="8"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wheel(8)">
                                      <p:cBhvr>
                                        <p:cTn id="15"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1101968" y="750276"/>
            <a:ext cx="9894277" cy="5369169"/>
          </a:xfrm>
          <a:prstGeom prst="roundRect">
            <a:avLst/>
          </a:prstGeom>
          <a:noFill/>
          <a:ln w="952500" cmpd="thickThin">
            <a:gradFill flip="none" rotWithShape="1">
              <a:gsLst>
                <a:gs pos="0">
                  <a:schemeClr val="accent1">
                    <a:lumMod val="5000"/>
                    <a:lumOff val="95000"/>
                  </a:schemeClr>
                </a:gs>
                <a:gs pos="83000">
                  <a:schemeClr val="bg1">
                    <a:lumMod val="65000"/>
                  </a:schemeClr>
                </a:gs>
                <a:gs pos="94000">
                  <a:schemeClr val="accent6">
                    <a:lumMod val="50000"/>
                  </a:schemeClr>
                </a:gs>
                <a:gs pos="100000">
                  <a:schemeClr val="bg1">
                    <a:lumMod val="65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68728" y="6473980"/>
            <a:ext cx="2743200" cy="365125"/>
          </a:xfrm>
        </p:spPr>
        <p:txBody>
          <a:bodyPr/>
          <a:lstStyle/>
          <a:p>
            <a:fld id="{A5DC0FD7-930D-47AE-8964-42AE3E13F43C}" type="datetime1">
              <a:rPr lang="fr-FR" sz="2000" b="1" smtClean="0">
                <a:solidFill>
                  <a:srgbClr val="FF0000"/>
                </a:solidFill>
                <a:latin typeface="Magneto" panose="04030805050802020D02" pitchFamily="82" charset="0"/>
              </a:rPr>
              <a:t>10/12/2020</a:t>
            </a:fld>
            <a:endParaRPr lang="fr-FR" b="1" dirty="0">
              <a:solidFill>
                <a:srgbClr val="FF0000"/>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108856"/>
            <a:ext cx="4114800" cy="365125"/>
          </a:xfrm>
        </p:spPr>
        <p:txBody>
          <a:bodyPr/>
          <a:lstStyle/>
          <a:p>
            <a:r>
              <a:rPr lang="fr-FR" sz="2000" b="1" dirty="0" smtClean="0">
                <a:solidFill>
                  <a:srgbClr val="FF0000"/>
                </a:solidFill>
                <a:latin typeface="Magneto" panose="04030805050802020D02" pitchFamily="82" charset="0"/>
              </a:rPr>
              <a:t>PPS   Lande   2020</a:t>
            </a:r>
            <a:endParaRPr lang="fr-FR" sz="2000" b="1" dirty="0">
              <a:solidFill>
                <a:srgbClr val="FF000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9133114" y="6291418"/>
            <a:ext cx="2743200" cy="365125"/>
          </a:xfrm>
        </p:spPr>
        <p:txBody>
          <a:bodyPr/>
          <a:lstStyle/>
          <a:p>
            <a:fld id="{7DCA5E96-A27A-40D3-BE97-FC006DA6F77A}" type="slidenum">
              <a:rPr lang="fr-FR" sz="1800" b="1" smtClean="0">
                <a:solidFill>
                  <a:srgbClr val="FF0000"/>
                </a:solidFill>
                <a:latin typeface="Magneto" panose="04030805050802020D02" pitchFamily="82" charset="0"/>
              </a:rPr>
              <a:t>18</a:t>
            </a:fld>
            <a:endParaRPr lang="fr-FR" sz="1800" b="1" dirty="0">
              <a:solidFill>
                <a:srgbClr val="FF0000"/>
              </a:solidFill>
              <a:latin typeface="Magneto" panose="04030805050802020D02" pitchFamily="82" charset="0"/>
            </a:endParaRPr>
          </a:p>
        </p:txBody>
      </p:sp>
      <p:pic>
        <p:nvPicPr>
          <p:cNvPr id="2" name="Image 1"/>
          <p:cNvPicPr>
            <a:picLocks noChangeAspect="1"/>
          </p:cNvPicPr>
          <p:nvPr/>
        </p:nvPicPr>
        <p:blipFill>
          <a:blip r:embed="rId3"/>
          <a:stretch>
            <a:fillRect/>
          </a:stretch>
        </p:blipFill>
        <p:spPr>
          <a:xfrm>
            <a:off x="3144917" y="1243013"/>
            <a:ext cx="5882877" cy="4357687"/>
          </a:xfrm>
          <a:prstGeom prst="rect">
            <a:avLst/>
          </a:prstGeom>
          <a:effectLst>
            <a:softEdge rad="127000"/>
          </a:effectLst>
        </p:spPr>
      </p:pic>
    </p:spTree>
    <p:extLst>
      <p:ext uri="{BB962C8B-B14F-4D97-AF65-F5344CB8AC3E}">
        <p14:creationId xmlns:p14="http://schemas.microsoft.com/office/powerpoint/2010/main" val="1118602619"/>
      </p:ext>
    </p:extLst>
  </p:cSld>
  <p:clrMapOvr>
    <a:masterClrMapping/>
  </p:clrMapOvr>
  <mc:AlternateContent xmlns:mc="http://schemas.openxmlformats.org/markup-compatibility/2006">
    <mc:Choice xmlns:p14="http://schemas.microsoft.com/office/powerpoint/2010/main" Requires="p14">
      <p:transition spd="slow" p14:dur="7250" advTm="17000">
        <p:wedge/>
      </p:transition>
    </mc:Choice>
    <mc:Fallback>
      <p:transition spd="slow" advTm="17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21" presetClass="entr" presetSubtype="8"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wheel(8)">
                                      <p:cBhvr>
                                        <p:cTn id="15"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1101968" y="750276"/>
            <a:ext cx="9894277" cy="5369169"/>
          </a:xfrm>
          <a:prstGeom prst="roundRect">
            <a:avLst/>
          </a:prstGeom>
          <a:noFill/>
          <a:ln w="952500" cmpd="thickThin">
            <a:gradFill flip="none" rotWithShape="1">
              <a:gsLst>
                <a:gs pos="0">
                  <a:schemeClr val="accent1">
                    <a:lumMod val="5000"/>
                    <a:lumOff val="95000"/>
                  </a:schemeClr>
                </a:gs>
                <a:gs pos="83000">
                  <a:schemeClr val="bg1">
                    <a:lumMod val="65000"/>
                  </a:schemeClr>
                </a:gs>
                <a:gs pos="94000">
                  <a:schemeClr val="accent6">
                    <a:lumMod val="50000"/>
                  </a:schemeClr>
                </a:gs>
                <a:gs pos="100000">
                  <a:schemeClr val="bg1">
                    <a:lumMod val="65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68728" y="6473980"/>
            <a:ext cx="2743200" cy="365125"/>
          </a:xfrm>
        </p:spPr>
        <p:txBody>
          <a:bodyPr/>
          <a:lstStyle/>
          <a:p>
            <a:fld id="{A5DC0FD7-930D-47AE-8964-42AE3E13F43C}" type="datetime1">
              <a:rPr lang="fr-FR" sz="2000" b="1" smtClean="0">
                <a:solidFill>
                  <a:srgbClr val="FF0000"/>
                </a:solidFill>
                <a:latin typeface="Magneto" panose="04030805050802020D02" pitchFamily="82" charset="0"/>
              </a:rPr>
              <a:t>10/12/2020</a:t>
            </a:fld>
            <a:endParaRPr lang="fr-FR" b="1" dirty="0">
              <a:solidFill>
                <a:srgbClr val="FF0000"/>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108856"/>
            <a:ext cx="4114800" cy="365125"/>
          </a:xfrm>
        </p:spPr>
        <p:txBody>
          <a:bodyPr/>
          <a:lstStyle/>
          <a:p>
            <a:r>
              <a:rPr lang="fr-FR" sz="2000" b="1" dirty="0" smtClean="0">
                <a:solidFill>
                  <a:srgbClr val="FF0000"/>
                </a:solidFill>
                <a:latin typeface="Magneto" panose="04030805050802020D02" pitchFamily="82" charset="0"/>
              </a:rPr>
              <a:t>PPS   Lande   2020</a:t>
            </a:r>
            <a:endParaRPr lang="fr-FR" sz="2000" b="1" dirty="0">
              <a:solidFill>
                <a:srgbClr val="FF000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9133114" y="6291418"/>
            <a:ext cx="2743200" cy="365125"/>
          </a:xfrm>
        </p:spPr>
        <p:txBody>
          <a:bodyPr/>
          <a:lstStyle/>
          <a:p>
            <a:fld id="{7DCA5E96-A27A-40D3-BE97-FC006DA6F77A}" type="slidenum">
              <a:rPr lang="fr-FR" sz="1800" b="1" smtClean="0">
                <a:solidFill>
                  <a:srgbClr val="FF0000"/>
                </a:solidFill>
                <a:latin typeface="Magneto" panose="04030805050802020D02" pitchFamily="82" charset="0"/>
              </a:rPr>
              <a:t>19</a:t>
            </a:fld>
            <a:endParaRPr lang="fr-FR" sz="1800" b="1" dirty="0">
              <a:solidFill>
                <a:srgbClr val="FF0000"/>
              </a:solidFill>
              <a:latin typeface="Magneto" panose="04030805050802020D02" pitchFamily="82" charset="0"/>
            </a:endParaRPr>
          </a:p>
        </p:txBody>
      </p:sp>
      <p:pic>
        <p:nvPicPr>
          <p:cNvPr id="2" name="Image 1"/>
          <p:cNvPicPr>
            <a:picLocks noChangeAspect="1"/>
          </p:cNvPicPr>
          <p:nvPr/>
        </p:nvPicPr>
        <p:blipFill>
          <a:blip r:embed="rId3"/>
          <a:stretch>
            <a:fillRect/>
          </a:stretch>
        </p:blipFill>
        <p:spPr>
          <a:xfrm>
            <a:off x="2860954" y="1257300"/>
            <a:ext cx="6491375" cy="4357688"/>
          </a:xfrm>
          <a:prstGeom prst="rect">
            <a:avLst/>
          </a:prstGeom>
          <a:effectLst>
            <a:softEdge rad="127000"/>
          </a:effectLst>
        </p:spPr>
      </p:pic>
    </p:spTree>
    <p:extLst>
      <p:ext uri="{BB962C8B-B14F-4D97-AF65-F5344CB8AC3E}">
        <p14:creationId xmlns:p14="http://schemas.microsoft.com/office/powerpoint/2010/main" val="1318353092"/>
      </p:ext>
    </p:extLst>
  </p:cSld>
  <p:clrMapOvr>
    <a:masterClrMapping/>
  </p:clrMapOvr>
  <mc:AlternateContent xmlns:mc="http://schemas.openxmlformats.org/markup-compatibility/2006">
    <mc:Choice xmlns:p14="http://schemas.microsoft.com/office/powerpoint/2010/main" Requires="p14">
      <p:transition spd="slow" p14:dur="7250" advTm="17000">
        <p:wedge/>
      </p:transition>
    </mc:Choice>
    <mc:Fallback>
      <p:transition spd="slow" advTm="17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21" presetClass="entr" presetSubtype="8"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wheel(8)">
                                      <p:cBhvr>
                                        <p:cTn id="15"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1101968" y="750276"/>
            <a:ext cx="9894277" cy="5369169"/>
          </a:xfrm>
          <a:prstGeom prst="roundRect">
            <a:avLst/>
          </a:prstGeom>
          <a:noFill/>
          <a:ln w="952500" cmpd="thickThin">
            <a:gradFill flip="none" rotWithShape="1">
              <a:gsLst>
                <a:gs pos="0">
                  <a:schemeClr val="accent1">
                    <a:lumMod val="5000"/>
                    <a:lumOff val="95000"/>
                  </a:schemeClr>
                </a:gs>
                <a:gs pos="83000">
                  <a:schemeClr val="bg1">
                    <a:lumMod val="65000"/>
                  </a:schemeClr>
                </a:gs>
                <a:gs pos="94000">
                  <a:schemeClr val="accent6">
                    <a:lumMod val="50000"/>
                  </a:schemeClr>
                </a:gs>
                <a:gs pos="100000">
                  <a:schemeClr val="bg1">
                    <a:lumMod val="65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68728" y="6473980"/>
            <a:ext cx="2743200" cy="365125"/>
          </a:xfrm>
        </p:spPr>
        <p:txBody>
          <a:bodyPr/>
          <a:lstStyle/>
          <a:p>
            <a:fld id="{A5DC0FD7-930D-47AE-8964-42AE3E13F43C}" type="datetime1">
              <a:rPr lang="fr-FR" sz="2000" b="1" smtClean="0">
                <a:solidFill>
                  <a:srgbClr val="FF0000"/>
                </a:solidFill>
                <a:latin typeface="Magneto" panose="04030805050802020D02" pitchFamily="82" charset="0"/>
              </a:rPr>
              <a:t>10/12/2020</a:t>
            </a:fld>
            <a:endParaRPr lang="fr-FR" b="1" dirty="0">
              <a:solidFill>
                <a:srgbClr val="FF0000"/>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108856"/>
            <a:ext cx="4114800" cy="365125"/>
          </a:xfrm>
        </p:spPr>
        <p:txBody>
          <a:bodyPr/>
          <a:lstStyle/>
          <a:p>
            <a:r>
              <a:rPr lang="fr-FR" sz="2000" b="1" dirty="0" smtClean="0">
                <a:solidFill>
                  <a:srgbClr val="FF0000"/>
                </a:solidFill>
                <a:latin typeface="Magneto" panose="04030805050802020D02" pitchFamily="82" charset="0"/>
              </a:rPr>
              <a:t>PPS   Lande   2020</a:t>
            </a:r>
            <a:endParaRPr lang="fr-FR" sz="2000" b="1" dirty="0">
              <a:solidFill>
                <a:srgbClr val="FF000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9133114" y="6291418"/>
            <a:ext cx="2743200" cy="365125"/>
          </a:xfrm>
        </p:spPr>
        <p:txBody>
          <a:bodyPr/>
          <a:lstStyle/>
          <a:p>
            <a:fld id="{7DCA5E96-A27A-40D3-BE97-FC006DA6F77A}" type="slidenum">
              <a:rPr lang="fr-FR" sz="1800" b="1" smtClean="0">
                <a:solidFill>
                  <a:srgbClr val="FF0000"/>
                </a:solidFill>
                <a:latin typeface="Magneto" panose="04030805050802020D02" pitchFamily="82" charset="0"/>
              </a:rPr>
              <a:t>20</a:t>
            </a:fld>
            <a:endParaRPr lang="fr-FR" sz="1800" b="1" dirty="0">
              <a:solidFill>
                <a:srgbClr val="FF0000"/>
              </a:solidFill>
              <a:latin typeface="Magneto" panose="04030805050802020D02" pitchFamily="82" charset="0"/>
            </a:endParaRPr>
          </a:p>
        </p:txBody>
      </p:sp>
      <p:pic>
        <p:nvPicPr>
          <p:cNvPr id="2" name="Image 1"/>
          <p:cNvPicPr>
            <a:picLocks noChangeAspect="1"/>
          </p:cNvPicPr>
          <p:nvPr/>
        </p:nvPicPr>
        <p:blipFill>
          <a:blip r:embed="rId3"/>
          <a:stretch>
            <a:fillRect/>
          </a:stretch>
        </p:blipFill>
        <p:spPr>
          <a:xfrm>
            <a:off x="2860954" y="1257300"/>
            <a:ext cx="6512657" cy="4371975"/>
          </a:xfrm>
          <a:prstGeom prst="rect">
            <a:avLst/>
          </a:prstGeom>
          <a:effectLst>
            <a:softEdge rad="127000"/>
          </a:effectLst>
        </p:spPr>
      </p:pic>
    </p:spTree>
    <p:extLst>
      <p:ext uri="{BB962C8B-B14F-4D97-AF65-F5344CB8AC3E}">
        <p14:creationId xmlns:p14="http://schemas.microsoft.com/office/powerpoint/2010/main" val="1335563235"/>
      </p:ext>
    </p:extLst>
  </p:cSld>
  <p:clrMapOvr>
    <a:masterClrMapping/>
  </p:clrMapOvr>
  <mc:AlternateContent xmlns:mc="http://schemas.openxmlformats.org/markup-compatibility/2006">
    <mc:Choice xmlns:p14="http://schemas.microsoft.com/office/powerpoint/2010/main" Requires="p14">
      <p:transition spd="slow" p14:dur="7250" advTm="17000">
        <p:wedge/>
      </p:transition>
    </mc:Choice>
    <mc:Fallback>
      <p:transition spd="slow" advTm="17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21" presetClass="entr" presetSubtype="8"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wheel(8)">
                                      <p:cBhvr>
                                        <p:cTn id="15"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1101968" y="750276"/>
            <a:ext cx="9894277" cy="5369169"/>
          </a:xfrm>
          <a:prstGeom prst="roundRect">
            <a:avLst/>
          </a:prstGeom>
          <a:noFill/>
          <a:ln w="952500" cmpd="thickThin">
            <a:gradFill flip="none" rotWithShape="1">
              <a:gsLst>
                <a:gs pos="0">
                  <a:schemeClr val="accent1">
                    <a:lumMod val="5000"/>
                    <a:lumOff val="95000"/>
                  </a:schemeClr>
                </a:gs>
                <a:gs pos="83000">
                  <a:schemeClr val="bg1">
                    <a:lumMod val="65000"/>
                  </a:schemeClr>
                </a:gs>
                <a:gs pos="94000">
                  <a:schemeClr val="accent6">
                    <a:lumMod val="50000"/>
                  </a:schemeClr>
                </a:gs>
                <a:gs pos="100000">
                  <a:schemeClr val="bg1">
                    <a:lumMod val="65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68728" y="6473980"/>
            <a:ext cx="2743200" cy="365125"/>
          </a:xfrm>
        </p:spPr>
        <p:txBody>
          <a:bodyPr/>
          <a:lstStyle/>
          <a:p>
            <a:fld id="{A5DC0FD7-930D-47AE-8964-42AE3E13F43C}" type="datetime1">
              <a:rPr lang="fr-FR" sz="2000" b="1" smtClean="0">
                <a:solidFill>
                  <a:srgbClr val="FF0000"/>
                </a:solidFill>
                <a:latin typeface="Magneto" panose="04030805050802020D02" pitchFamily="82" charset="0"/>
              </a:rPr>
              <a:t>10/12/2020</a:t>
            </a:fld>
            <a:endParaRPr lang="fr-FR" b="1" dirty="0">
              <a:solidFill>
                <a:srgbClr val="FF0000"/>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108856"/>
            <a:ext cx="4114800" cy="365125"/>
          </a:xfrm>
        </p:spPr>
        <p:txBody>
          <a:bodyPr/>
          <a:lstStyle/>
          <a:p>
            <a:r>
              <a:rPr lang="fr-FR" sz="2000" b="1" dirty="0" smtClean="0">
                <a:solidFill>
                  <a:srgbClr val="FF0000"/>
                </a:solidFill>
                <a:latin typeface="Magneto" panose="04030805050802020D02" pitchFamily="82" charset="0"/>
              </a:rPr>
              <a:t>PPS   Lande   2020</a:t>
            </a:r>
            <a:endParaRPr lang="fr-FR" sz="2000" b="1" dirty="0">
              <a:solidFill>
                <a:srgbClr val="FF000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9133114" y="6291418"/>
            <a:ext cx="2743200" cy="365125"/>
          </a:xfrm>
        </p:spPr>
        <p:txBody>
          <a:bodyPr/>
          <a:lstStyle/>
          <a:p>
            <a:fld id="{7DCA5E96-A27A-40D3-BE97-FC006DA6F77A}" type="slidenum">
              <a:rPr lang="fr-FR" sz="1800" b="1" smtClean="0">
                <a:solidFill>
                  <a:srgbClr val="FF0000"/>
                </a:solidFill>
                <a:latin typeface="Magneto" panose="04030805050802020D02" pitchFamily="82" charset="0"/>
              </a:rPr>
              <a:t>21</a:t>
            </a:fld>
            <a:endParaRPr lang="fr-FR" sz="1800" b="1" dirty="0">
              <a:solidFill>
                <a:srgbClr val="FF0000"/>
              </a:solidFill>
              <a:latin typeface="Magneto" panose="04030805050802020D02" pitchFamily="82" charset="0"/>
            </a:endParaRPr>
          </a:p>
        </p:txBody>
      </p:sp>
      <p:pic>
        <p:nvPicPr>
          <p:cNvPr id="2" name="Image 1"/>
          <p:cNvPicPr>
            <a:picLocks noChangeAspect="1"/>
          </p:cNvPicPr>
          <p:nvPr/>
        </p:nvPicPr>
        <p:blipFill>
          <a:blip r:embed="rId3"/>
          <a:stretch>
            <a:fillRect/>
          </a:stretch>
        </p:blipFill>
        <p:spPr>
          <a:xfrm>
            <a:off x="2798168" y="1267072"/>
            <a:ext cx="6517282" cy="4376492"/>
          </a:xfrm>
          <a:prstGeom prst="rect">
            <a:avLst/>
          </a:prstGeom>
          <a:effectLst>
            <a:softEdge rad="127000"/>
          </a:effectLst>
        </p:spPr>
      </p:pic>
    </p:spTree>
    <p:extLst>
      <p:ext uri="{BB962C8B-B14F-4D97-AF65-F5344CB8AC3E}">
        <p14:creationId xmlns:p14="http://schemas.microsoft.com/office/powerpoint/2010/main" val="580881980"/>
      </p:ext>
    </p:extLst>
  </p:cSld>
  <p:clrMapOvr>
    <a:masterClrMapping/>
  </p:clrMapOvr>
  <mc:AlternateContent xmlns:mc="http://schemas.openxmlformats.org/markup-compatibility/2006">
    <mc:Choice xmlns:p14="http://schemas.microsoft.com/office/powerpoint/2010/main" Requires="p14">
      <p:transition spd="slow" p14:dur="7250" advTm="17000">
        <p:wedge/>
      </p:transition>
    </mc:Choice>
    <mc:Fallback>
      <p:transition spd="slow" advTm="17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21" presetClass="entr" presetSubtype="8"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wheel(8)">
                                      <p:cBhvr>
                                        <p:cTn id="15"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1101968" y="750276"/>
            <a:ext cx="9894277" cy="5369169"/>
          </a:xfrm>
          <a:prstGeom prst="roundRect">
            <a:avLst/>
          </a:prstGeom>
          <a:noFill/>
          <a:ln w="952500" cmpd="thickThin">
            <a:gradFill flip="none" rotWithShape="1">
              <a:gsLst>
                <a:gs pos="0">
                  <a:schemeClr val="accent1">
                    <a:lumMod val="5000"/>
                    <a:lumOff val="95000"/>
                  </a:schemeClr>
                </a:gs>
                <a:gs pos="83000">
                  <a:schemeClr val="bg1">
                    <a:lumMod val="65000"/>
                  </a:schemeClr>
                </a:gs>
                <a:gs pos="94000">
                  <a:schemeClr val="accent6">
                    <a:lumMod val="50000"/>
                  </a:schemeClr>
                </a:gs>
                <a:gs pos="100000">
                  <a:schemeClr val="bg1">
                    <a:lumMod val="65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68728" y="6473980"/>
            <a:ext cx="2743200" cy="365125"/>
          </a:xfrm>
        </p:spPr>
        <p:txBody>
          <a:bodyPr/>
          <a:lstStyle/>
          <a:p>
            <a:fld id="{A5DC0FD7-930D-47AE-8964-42AE3E13F43C}" type="datetime1">
              <a:rPr lang="fr-FR" sz="2000" b="1" smtClean="0">
                <a:solidFill>
                  <a:srgbClr val="FF0000"/>
                </a:solidFill>
                <a:latin typeface="Magneto" panose="04030805050802020D02" pitchFamily="82" charset="0"/>
              </a:rPr>
              <a:t>10/12/2020</a:t>
            </a:fld>
            <a:endParaRPr lang="fr-FR" b="1" dirty="0">
              <a:solidFill>
                <a:srgbClr val="FF0000"/>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108856"/>
            <a:ext cx="4114800" cy="365125"/>
          </a:xfrm>
        </p:spPr>
        <p:txBody>
          <a:bodyPr/>
          <a:lstStyle/>
          <a:p>
            <a:r>
              <a:rPr lang="fr-FR" sz="2000" b="1" dirty="0" smtClean="0">
                <a:solidFill>
                  <a:srgbClr val="FF0000"/>
                </a:solidFill>
                <a:latin typeface="Magneto" panose="04030805050802020D02" pitchFamily="82" charset="0"/>
              </a:rPr>
              <a:t>PPS   Lande   2020</a:t>
            </a:r>
            <a:endParaRPr lang="fr-FR" sz="2000" b="1" dirty="0">
              <a:solidFill>
                <a:srgbClr val="FF000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9133114" y="6291418"/>
            <a:ext cx="2743200" cy="365125"/>
          </a:xfrm>
        </p:spPr>
        <p:txBody>
          <a:bodyPr/>
          <a:lstStyle/>
          <a:p>
            <a:fld id="{7DCA5E96-A27A-40D3-BE97-FC006DA6F77A}" type="slidenum">
              <a:rPr lang="fr-FR" sz="1800" b="1" smtClean="0">
                <a:solidFill>
                  <a:srgbClr val="FF0000"/>
                </a:solidFill>
                <a:latin typeface="Magneto" panose="04030805050802020D02" pitchFamily="82" charset="0"/>
              </a:rPr>
              <a:t>22</a:t>
            </a:fld>
            <a:endParaRPr lang="fr-FR" sz="1800" b="1" dirty="0">
              <a:solidFill>
                <a:srgbClr val="FF0000"/>
              </a:solidFill>
              <a:latin typeface="Magneto" panose="04030805050802020D02" pitchFamily="82" charset="0"/>
            </a:endParaRPr>
          </a:p>
        </p:txBody>
      </p:sp>
      <p:pic>
        <p:nvPicPr>
          <p:cNvPr id="2" name="Image 1"/>
          <p:cNvPicPr>
            <a:picLocks noChangeAspect="1"/>
          </p:cNvPicPr>
          <p:nvPr/>
        </p:nvPicPr>
        <p:blipFill>
          <a:blip r:embed="rId3"/>
          <a:stretch>
            <a:fillRect/>
          </a:stretch>
        </p:blipFill>
        <p:spPr>
          <a:xfrm>
            <a:off x="2771775" y="1256248"/>
            <a:ext cx="6586538" cy="4386737"/>
          </a:xfrm>
          <a:prstGeom prst="rect">
            <a:avLst/>
          </a:prstGeom>
          <a:effectLst>
            <a:softEdge rad="127000"/>
          </a:effectLst>
        </p:spPr>
      </p:pic>
    </p:spTree>
    <p:extLst>
      <p:ext uri="{BB962C8B-B14F-4D97-AF65-F5344CB8AC3E}">
        <p14:creationId xmlns:p14="http://schemas.microsoft.com/office/powerpoint/2010/main" val="2502892573"/>
      </p:ext>
    </p:extLst>
  </p:cSld>
  <p:clrMapOvr>
    <a:masterClrMapping/>
  </p:clrMapOvr>
  <mc:AlternateContent xmlns:mc="http://schemas.openxmlformats.org/markup-compatibility/2006">
    <mc:Choice xmlns:p14="http://schemas.microsoft.com/office/powerpoint/2010/main" Requires="p14">
      <p:transition spd="slow" p14:dur="7250" advTm="17000">
        <p:wedge/>
      </p:transition>
    </mc:Choice>
    <mc:Fallback>
      <p:transition spd="slow" advTm="17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21" presetClass="entr" presetSubtype="8"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wheel(8)">
                                      <p:cBhvr>
                                        <p:cTn id="15"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1101968" y="750276"/>
            <a:ext cx="9894277" cy="5369169"/>
          </a:xfrm>
          <a:prstGeom prst="roundRect">
            <a:avLst/>
          </a:prstGeom>
          <a:noFill/>
          <a:ln w="952500" cmpd="thickThin">
            <a:gradFill flip="none" rotWithShape="1">
              <a:gsLst>
                <a:gs pos="0">
                  <a:schemeClr val="accent1">
                    <a:lumMod val="5000"/>
                    <a:lumOff val="95000"/>
                  </a:schemeClr>
                </a:gs>
                <a:gs pos="83000">
                  <a:schemeClr val="bg1">
                    <a:lumMod val="65000"/>
                  </a:schemeClr>
                </a:gs>
                <a:gs pos="94000">
                  <a:schemeClr val="accent6">
                    <a:lumMod val="50000"/>
                  </a:schemeClr>
                </a:gs>
                <a:gs pos="100000">
                  <a:schemeClr val="bg1">
                    <a:lumMod val="65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68728" y="6473980"/>
            <a:ext cx="2743200" cy="365125"/>
          </a:xfrm>
        </p:spPr>
        <p:txBody>
          <a:bodyPr/>
          <a:lstStyle/>
          <a:p>
            <a:fld id="{A5DC0FD7-930D-47AE-8964-42AE3E13F43C}" type="datetime1">
              <a:rPr lang="fr-FR" sz="2000" b="1" smtClean="0">
                <a:solidFill>
                  <a:srgbClr val="FF0000"/>
                </a:solidFill>
                <a:latin typeface="Magneto" panose="04030805050802020D02" pitchFamily="82" charset="0"/>
              </a:rPr>
              <a:t>10/12/2020</a:t>
            </a:fld>
            <a:endParaRPr lang="fr-FR" b="1" dirty="0">
              <a:solidFill>
                <a:srgbClr val="FF0000"/>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108856"/>
            <a:ext cx="4114800" cy="365125"/>
          </a:xfrm>
        </p:spPr>
        <p:txBody>
          <a:bodyPr/>
          <a:lstStyle/>
          <a:p>
            <a:r>
              <a:rPr lang="fr-FR" sz="2000" b="1" dirty="0" smtClean="0">
                <a:solidFill>
                  <a:srgbClr val="FF0000"/>
                </a:solidFill>
                <a:latin typeface="Magneto" panose="04030805050802020D02" pitchFamily="82" charset="0"/>
              </a:rPr>
              <a:t>PPS   Lande   2020</a:t>
            </a:r>
            <a:endParaRPr lang="fr-FR" sz="2000" b="1" dirty="0">
              <a:solidFill>
                <a:srgbClr val="FF000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9133114" y="6291418"/>
            <a:ext cx="2743200" cy="365125"/>
          </a:xfrm>
        </p:spPr>
        <p:txBody>
          <a:bodyPr/>
          <a:lstStyle/>
          <a:p>
            <a:fld id="{7DCA5E96-A27A-40D3-BE97-FC006DA6F77A}" type="slidenum">
              <a:rPr lang="fr-FR" sz="1800" b="1" smtClean="0">
                <a:solidFill>
                  <a:srgbClr val="FF0000"/>
                </a:solidFill>
                <a:latin typeface="Magneto" panose="04030805050802020D02" pitchFamily="82" charset="0"/>
              </a:rPr>
              <a:t>23</a:t>
            </a:fld>
            <a:endParaRPr lang="fr-FR" sz="1800" b="1" dirty="0">
              <a:solidFill>
                <a:srgbClr val="FF0000"/>
              </a:solidFill>
              <a:latin typeface="Magneto" panose="04030805050802020D02" pitchFamily="82" charset="0"/>
            </a:endParaRPr>
          </a:p>
        </p:txBody>
      </p:sp>
      <p:pic>
        <p:nvPicPr>
          <p:cNvPr id="2" name="Image 1"/>
          <p:cNvPicPr>
            <a:picLocks noChangeAspect="1"/>
          </p:cNvPicPr>
          <p:nvPr/>
        </p:nvPicPr>
        <p:blipFill>
          <a:blip r:embed="rId3"/>
          <a:stretch>
            <a:fillRect/>
          </a:stretch>
        </p:blipFill>
        <p:spPr>
          <a:xfrm>
            <a:off x="1600200" y="1245573"/>
            <a:ext cx="8915400" cy="4366854"/>
          </a:xfrm>
          <a:prstGeom prst="rect">
            <a:avLst/>
          </a:prstGeom>
          <a:effectLst>
            <a:softEdge rad="127000"/>
          </a:effectLst>
        </p:spPr>
      </p:pic>
    </p:spTree>
    <p:extLst>
      <p:ext uri="{BB962C8B-B14F-4D97-AF65-F5344CB8AC3E}">
        <p14:creationId xmlns:p14="http://schemas.microsoft.com/office/powerpoint/2010/main" val="2500669014"/>
      </p:ext>
    </p:extLst>
  </p:cSld>
  <p:clrMapOvr>
    <a:masterClrMapping/>
  </p:clrMapOvr>
  <mc:AlternateContent xmlns:mc="http://schemas.openxmlformats.org/markup-compatibility/2006">
    <mc:Choice xmlns:p14="http://schemas.microsoft.com/office/powerpoint/2010/main" Requires="p14">
      <p:transition spd="slow" p14:dur="7250" advTm="17000">
        <p:wedge/>
      </p:transition>
    </mc:Choice>
    <mc:Fallback>
      <p:transition spd="slow" advTm="17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21" presetClass="entr" presetSubtype="8"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wheel(8)">
                                      <p:cBhvr>
                                        <p:cTn id="15"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1101968" y="750276"/>
            <a:ext cx="9894277" cy="5369169"/>
          </a:xfrm>
          <a:prstGeom prst="roundRect">
            <a:avLst/>
          </a:prstGeom>
          <a:noFill/>
          <a:ln w="952500" cmpd="thickThin">
            <a:gradFill flip="none" rotWithShape="1">
              <a:gsLst>
                <a:gs pos="0">
                  <a:schemeClr val="accent1">
                    <a:lumMod val="5000"/>
                    <a:lumOff val="95000"/>
                  </a:schemeClr>
                </a:gs>
                <a:gs pos="83000">
                  <a:schemeClr val="bg1">
                    <a:lumMod val="65000"/>
                  </a:schemeClr>
                </a:gs>
                <a:gs pos="94000">
                  <a:schemeClr val="accent6">
                    <a:lumMod val="50000"/>
                  </a:schemeClr>
                </a:gs>
                <a:gs pos="100000">
                  <a:schemeClr val="bg1">
                    <a:lumMod val="65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68728" y="6473980"/>
            <a:ext cx="2743200" cy="365125"/>
          </a:xfrm>
        </p:spPr>
        <p:txBody>
          <a:bodyPr/>
          <a:lstStyle/>
          <a:p>
            <a:fld id="{A5DC0FD7-930D-47AE-8964-42AE3E13F43C}" type="datetime1">
              <a:rPr lang="fr-FR" sz="2000" b="1" smtClean="0">
                <a:solidFill>
                  <a:srgbClr val="FF0000"/>
                </a:solidFill>
                <a:latin typeface="Magneto" panose="04030805050802020D02" pitchFamily="82" charset="0"/>
              </a:rPr>
              <a:t>10/12/2020</a:t>
            </a:fld>
            <a:endParaRPr lang="fr-FR" b="1" dirty="0">
              <a:solidFill>
                <a:srgbClr val="FF0000"/>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108856"/>
            <a:ext cx="4114800" cy="365125"/>
          </a:xfrm>
        </p:spPr>
        <p:txBody>
          <a:bodyPr/>
          <a:lstStyle/>
          <a:p>
            <a:r>
              <a:rPr lang="fr-FR" sz="2000" b="1" dirty="0" smtClean="0">
                <a:solidFill>
                  <a:srgbClr val="FF0000"/>
                </a:solidFill>
                <a:latin typeface="Magneto" panose="04030805050802020D02" pitchFamily="82" charset="0"/>
              </a:rPr>
              <a:t>PPS   Lande   2020</a:t>
            </a:r>
            <a:endParaRPr lang="fr-FR" sz="2000" b="1" dirty="0">
              <a:solidFill>
                <a:srgbClr val="FF0000"/>
              </a:solidFill>
              <a:latin typeface="Magneto" panose="04030805050802020D02" pitchFamily="82" charset="0"/>
            </a:endParaRPr>
          </a:p>
        </p:txBody>
      </p:sp>
      <p:pic>
        <p:nvPicPr>
          <p:cNvPr id="9" name="Image 8"/>
          <p:cNvPicPr>
            <a:picLocks noChangeAspect="1"/>
          </p:cNvPicPr>
          <p:nvPr/>
        </p:nvPicPr>
        <p:blipFill rotWithShape="1">
          <a:blip r:embed="rId3" cstate="email">
            <a:extLst>
              <a:ext uri="{28A0092B-C50C-407E-A947-70E740481C1C}">
                <a14:useLocalDpi xmlns:a14="http://schemas.microsoft.com/office/drawing/2010/main"/>
              </a:ext>
            </a:extLst>
          </a:blip>
          <a:srcRect r="-472"/>
          <a:stretch/>
        </p:blipFill>
        <p:spPr>
          <a:xfrm>
            <a:off x="1616529" y="1248463"/>
            <a:ext cx="8896159" cy="4377996"/>
          </a:xfrm>
          <a:prstGeom prst="rect">
            <a:avLst/>
          </a:prstGeom>
          <a:effectLst>
            <a:softEdge rad="127000"/>
          </a:effectLst>
        </p:spPr>
      </p:pic>
      <p:sp>
        <p:nvSpPr>
          <p:cNvPr id="7" name="Espace réservé du numéro de diapositive 6"/>
          <p:cNvSpPr>
            <a:spLocks noGrp="1"/>
          </p:cNvSpPr>
          <p:nvPr>
            <p:ph type="sldNum" sz="quarter" idx="12"/>
          </p:nvPr>
        </p:nvSpPr>
        <p:spPr>
          <a:xfrm>
            <a:off x="9133114" y="6291418"/>
            <a:ext cx="2743200" cy="365125"/>
          </a:xfrm>
        </p:spPr>
        <p:txBody>
          <a:bodyPr/>
          <a:lstStyle/>
          <a:p>
            <a:fld id="{7DCA5E96-A27A-40D3-BE97-FC006DA6F77A}" type="slidenum">
              <a:rPr lang="fr-FR" sz="1800" b="1" smtClean="0">
                <a:solidFill>
                  <a:srgbClr val="FF0000"/>
                </a:solidFill>
                <a:latin typeface="Magneto" panose="04030805050802020D02" pitchFamily="82" charset="0"/>
              </a:rPr>
              <a:t>24</a:t>
            </a:fld>
            <a:endParaRPr lang="fr-FR" sz="1800" b="1" dirty="0">
              <a:solidFill>
                <a:srgbClr val="FF0000"/>
              </a:solidFill>
              <a:latin typeface="Magneto" panose="04030805050802020D02" pitchFamily="82" charset="0"/>
            </a:endParaRPr>
          </a:p>
        </p:txBody>
      </p:sp>
      <p:sp>
        <p:nvSpPr>
          <p:cNvPr id="8" name="Rectangle 7"/>
          <p:cNvSpPr/>
          <p:nvPr/>
        </p:nvSpPr>
        <p:spPr>
          <a:xfrm>
            <a:off x="2054669" y="2136338"/>
            <a:ext cx="8082662" cy="2585323"/>
          </a:xfrm>
          <a:prstGeom prst="rect">
            <a:avLst/>
          </a:prstGeom>
        </p:spPr>
        <p:txBody>
          <a:bodyPr wrap="none">
            <a:spAutoFit/>
          </a:bodyPr>
          <a:lstStyle/>
          <a:p>
            <a:r>
              <a:rPr lang="fr-FR" sz="5400" b="1" dirty="0" smtClean="0">
                <a:ln>
                  <a:solidFill>
                    <a:srgbClr val="FFC000"/>
                  </a:solidFill>
                </a:ln>
                <a:solidFill>
                  <a:schemeClr val="accent6">
                    <a:lumMod val="50000"/>
                  </a:schemeClr>
                </a:solidFill>
                <a:effectLst>
                  <a:glow rad="228600">
                    <a:schemeClr val="accent6">
                      <a:satMod val="175000"/>
                      <a:alpha val="40000"/>
                    </a:schemeClr>
                  </a:glow>
                </a:effectLst>
                <a:latin typeface="Magneto" panose="04030805050802020D02" pitchFamily="82" charset="0"/>
              </a:rPr>
              <a:t>          C’était</a:t>
            </a:r>
          </a:p>
          <a:p>
            <a:r>
              <a:rPr lang="fr-FR" sz="5400" b="1" dirty="0" smtClean="0">
                <a:ln>
                  <a:solidFill>
                    <a:srgbClr val="FFC000"/>
                  </a:solidFill>
                </a:ln>
                <a:solidFill>
                  <a:schemeClr val="accent6">
                    <a:lumMod val="50000"/>
                  </a:schemeClr>
                </a:solidFill>
                <a:effectLst>
                  <a:glow rad="228600">
                    <a:schemeClr val="accent6">
                      <a:satMod val="175000"/>
                      <a:alpha val="40000"/>
                    </a:schemeClr>
                  </a:glow>
                </a:effectLst>
                <a:latin typeface="Magneto" panose="04030805050802020D02" pitchFamily="82" charset="0"/>
              </a:rPr>
              <a:t>Au cœur des volcans</a:t>
            </a:r>
          </a:p>
          <a:p>
            <a:r>
              <a:rPr lang="fr-FR" sz="5400" b="1" dirty="0">
                <a:ln>
                  <a:solidFill>
                    <a:srgbClr val="FFC000"/>
                  </a:solidFill>
                </a:ln>
                <a:solidFill>
                  <a:schemeClr val="accent6">
                    <a:lumMod val="50000"/>
                  </a:schemeClr>
                </a:solidFill>
                <a:effectLst>
                  <a:glow rad="228600">
                    <a:schemeClr val="accent6">
                      <a:satMod val="175000"/>
                      <a:alpha val="40000"/>
                    </a:schemeClr>
                  </a:glow>
                </a:effectLst>
                <a:latin typeface="Magneto" panose="04030805050802020D02" pitchFamily="82" charset="0"/>
              </a:rPr>
              <a:t> </a:t>
            </a:r>
            <a:r>
              <a:rPr lang="fr-FR" sz="5400" b="1" dirty="0" smtClean="0">
                <a:ln>
                  <a:solidFill>
                    <a:srgbClr val="FFC000"/>
                  </a:solidFill>
                </a:ln>
                <a:solidFill>
                  <a:schemeClr val="accent6">
                    <a:lumMod val="50000"/>
                  </a:schemeClr>
                </a:solidFill>
                <a:effectLst>
                  <a:glow rad="228600">
                    <a:schemeClr val="accent6">
                      <a:satMod val="175000"/>
                      <a:alpha val="40000"/>
                    </a:schemeClr>
                  </a:glow>
                </a:effectLst>
                <a:latin typeface="Magneto" panose="04030805050802020D02" pitchFamily="82" charset="0"/>
              </a:rPr>
              <a:t>      d’Auvergne</a:t>
            </a:r>
            <a:endParaRPr lang="fr-FR" sz="5400" b="1" dirty="0">
              <a:ln>
                <a:solidFill>
                  <a:srgbClr val="FFC000"/>
                </a:solidFill>
              </a:ln>
              <a:solidFill>
                <a:schemeClr val="accent6">
                  <a:lumMod val="50000"/>
                </a:schemeClr>
              </a:solidFill>
              <a:effectLst>
                <a:glow rad="228600">
                  <a:schemeClr val="accent6">
                    <a:satMod val="175000"/>
                    <a:alpha val="40000"/>
                  </a:schemeClr>
                </a:glow>
              </a:effectLst>
              <a:latin typeface="Magneto" panose="04030805050802020D02" pitchFamily="82" charset="0"/>
            </a:endParaRPr>
          </a:p>
        </p:txBody>
      </p:sp>
    </p:spTree>
    <p:extLst>
      <p:ext uri="{BB962C8B-B14F-4D97-AF65-F5344CB8AC3E}">
        <p14:creationId xmlns:p14="http://schemas.microsoft.com/office/powerpoint/2010/main" val="4108648408"/>
      </p:ext>
    </p:extLst>
  </p:cSld>
  <p:clrMapOvr>
    <a:masterClrMapping/>
  </p:clrMapOvr>
  <mc:AlternateContent xmlns:mc="http://schemas.openxmlformats.org/markup-compatibility/2006">
    <mc:Choice xmlns:p14="http://schemas.microsoft.com/office/powerpoint/2010/main" Requires="p14">
      <p:transition spd="slow" p14:dur="7250" advTm="17000">
        <p:wedge/>
      </p:transition>
    </mc:Choice>
    <mc:Fallback>
      <p:transition spd="slow" advTm="17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21" presetClass="entr" presetSubtype="8" fill="hold" nodeType="clickEffect">
                                  <p:stCondLst>
                                    <p:cond delay="0"/>
                                  </p:stCondLst>
                                  <p:childTnLst>
                                    <p:set>
                                      <p:cBhvr>
                                        <p:cTn id="14" dur="1" fill="hold">
                                          <p:stCondLst>
                                            <p:cond delay="0"/>
                                          </p:stCondLst>
                                        </p:cTn>
                                        <p:tgtEl>
                                          <p:spTgt spid="9"/>
                                        </p:tgtEl>
                                        <p:attrNameLst>
                                          <p:attrName>style.visibility</p:attrName>
                                        </p:attrNameLst>
                                      </p:cBhvr>
                                      <p:to>
                                        <p:strVal val="visible"/>
                                      </p:to>
                                    </p:set>
                                    <p:animEffect transition="in" filter="wheel(8)">
                                      <p:cBhvr>
                                        <p:cTn id="15" dur="2000"/>
                                        <p:tgtEl>
                                          <p:spTgt spid="9"/>
                                        </p:tgtEl>
                                      </p:cBhvr>
                                    </p:animEffect>
                                  </p:childTnLst>
                                </p:cTn>
                              </p:par>
                            </p:childTnLst>
                          </p:cTn>
                        </p:par>
                      </p:childTnLst>
                    </p:cTn>
                  </p:par>
                  <p:par>
                    <p:cTn id="16" fill="hold">
                      <p:stCondLst>
                        <p:cond delay="indefinite"/>
                      </p:stCondLst>
                      <p:childTnLst>
                        <p:par>
                          <p:cTn id="17" fill="hold">
                            <p:stCondLst>
                              <p:cond delay="0"/>
                            </p:stCondLst>
                            <p:childTnLst>
                              <p:par>
                                <p:cTn id="18" presetID="38" presetClass="entr" presetSubtype="0" accel="50000" fill="hold" nodeType="clickEffect">
                                  <p:stCondLst>
                                    <p:cond delay="0"/>
                                  </p:stCondLst>
                                  <p:iterate type="lt">
                                    <p:tmPct val="50000"/>
                                  </p:iterate>
                                  <p:childTnLst>
                                    <p:set>
                                      <p:cBhvr>
                                        <p:cTn id="19" dur="1" fill="hold">
                                          <p:stCondLst>
                                            <p:cond delay="0"/>
                                          </p:stCondLst>
                                        </p:cTn>
                                        <p:tgtEl>
                                          <p:spTgt spid="8">
                                            <p:txEl>
                                              <p:pRg st="0" end="0"/>
                                            </p:txEl>
                                          </p:spTgt>
                                        </p:tgtEl>
                                        <p:attrNameLst>
                                          <p:attrName>style.visibility</p:attrName>
                                        </p:attrNameLst>
                                      </p:cBhvr>
                                      <p:to>
                                        <p:strVal val="visible"/>
                                      </p:to>
                                    </p:set>
                                    <p:set>
                                      <p:cBhvr>
                                        <p:cTn id="20" dur="455" fill="hold">
                                          <p:stCondLst>
                                            <p:cond delay="0"/>
                                          </p:stCondLst>
                                        </p:cTn>
                                        <p:tgtEl>
                                          <p:spTgt spid="8">
                                            <p:txEl>
                                              <p:pRg st="0" end="0"/>
                                            </p:txEl>
                                          </p:spTgt>
                                        </p:tgtEl>
                                        <p:attrNameLst>
                                          <p:attrName>style.rotation</p:attrName>
                                        </p:attrNameLst>
                                      </p:cBhvr>
                                      <p:to>
                                        <p:strVal val="-45.0"/>
                                      </p:to>
                                    </p:set>
                                    <p:anim calcmode="lin" valueType="num">
                                      <p:cBhvr>
                                        <p:cTn id="21" dur="455" fill="hold">
                                          <p:stCondLst>
                                            <p:cond delay="455"/>
                                          </p:stCondLst>
                                        </p:cTn>
                                        <p:tgtEl>
                                          <p:spTgt spid="8">
                                            <p:txEl>
                                              <p:pRg st="0" end="0"/>
                                            </p:txEl>
                                          </p:spTgt>
                                        </p:tgtEl>
                                        <p:attrNameLst>
                                          <p:attrName>style.rotation</p:attrName>
                                        </p:attrNameLst>
                                      </p:cBhvr>
                                      <p:tavLst>
                                        <p:tav tm="0">
                                          <p:val>
                                            <p:fltVal val="-45"/>
                                          </p:val>
                                        </p:tav>
                                        <p:tav tm="69900">
                                          <p:val>
                                            <p:fltVal val="45"/>
                                          </p:val>
                                        </p:tav>
                                        <p:tav tm="100000">
                                          <p:val>
                                            <p:fltVal val="0"/>
                                          </p:val>
                                        </p:tav>
                                      </p:tavLst>
                                    </p:anim>
                                    <p:anim calcmode="lin" valueType="num">
                                      <p:cBhvr>
                                        <p:cTn id="22" dur="455" fill="hold">
                                          <p:stCondLst>
                                            <p:cond delay="0"/>
                                          </p:stCondLst>
                                        </p:cTn>
                                        <p:tgtEl>
                                          <p:spTgt spid="8">
                                            <p:txEl>
                                              <p:pRg st="0" end="0"/>
                                            </p:txEl>
                                          </p:spTgt>
                                        </p:tgtEl>
                                        <p:attrNameLst>
                                          <p:attrName>ppt_y</p:attrName>
                                        </p:attrNameLst>
                                      </p:cBhvr>
                                      <p:tavLst>
                                        <p:tav tm="0">
                                          <p:val>
                                            <p:strVal val="#ppt_y-1"/>
                                          </p:val>
                                        </p:tav>
                                        <p:tav tm="100000">
                                          <p:val>
                                            <p:strVal val="#ppt_y-(0.354*#ppt_w-0.172*#ppt_h)"/>
                                          </p:val>
                                        </p:tav>
                                      </p:tavLst>
                                    </p:anim>
                                    <p:anim calcmode="lin" valueType="num">
                                      <p:cBhvr>
                                        <p:cTn id="23" dur="156" decel="50000" autoRev="1" fill="hold">
                                          <p:stCondLst>
                                            <p:cond delay="455"/>
                                          </p:stCondLst>
                                        </p:cTn>
                                        <p:tgtEl>
                                          <p:spTgt spid="8">
                                            <p:txEl>
                                              <p:pRg st="0" end="0"/>
                                            </p:txEl>
                                          </p:spTgt>
                                        </p:tgtEl>
                                        <p:attrNameLst>
                                          <p:attrName>ppt_y</p:attrName>
                                        </p:attrNameLst>
                                      </p:cBhvr>
                                      <p:tavLst>
                                        <p:tav tm="0">
                                          <p:val>
                                            <p:strVal val="#ppt_y-(0.354*#ppt_w-0.172*#ppt_h)"/>
                                          </p:val>
                                        </p:tav>
                                        <p:tav tm="100000">
                                          <p:val>
                                            <p:strVal val="#ppt_y-(0.354*#ppt_w-0.172*#ppt_h)-#ppt_h/2"/>
                                          </p:val>
                                        </p:tav>
                                      </p:tavLst>
                                    </p:anim>
                                    <p:anim calcmode="lin" valueType="num">
                                      <p:cBhvr>
                                        <p:cTn id="24" dur="136" fill="hold">
                                          <p:stCondLst>
                                            <p:cond delay="864"/>
                                          </p:stCondLst>
                                        </p:cTn>
                                        <p:tgtEl>
                                          <p:spTgt spid="8">
                                            <p:txEl>
                                              <p:pRg st="0" end="0"/>
                                            </p:txEl>
                                          </p:spTgt>
                                        </p:tgtEl>
                                        <p:attrNameLst>
                                          <p:attrName>ppt_y</p:attrName>
                                        </p:attrNameLst>
                                      </p:cBhvr>
                                      <p:tavLst>
                                        <p:tav tm="0">
                                          <p:val>
                                            <p:strVal val="#ppt_y-(0.354*#ppt_w-0.172*#ppt_h)"/>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38" presetClass="entr" presetSubtype="0" accel="50000" fill="hold" nodeType="clickEffect">
                                  <p:stCondLst>
                                    <p:cond delay="0"/>
                                  </p:stCondLst>
                                  <p:iterate type="lt">
                                    <p:tmPct val="50000"/>
                                  </p:iterate>
                                  <p:childTnLst>
                                    <p:set>
                                      <p:cBhvr>
                                        <p:cTn id="28" dur="1" fill="hold">
                                          <p:stCondLst>
                                            <p:cond delay="0"/>
                                          </p:stCondLst>
                                        </p:cTn>
                                        <p:tgtEl>
                                          <p:spTgt spid="8">
                                            <p:txEl>
                                              <p:pRg st="1" end="1"/>
                                            </p:txEl>
                                          </p:spTgt>
                                        </p:tgtEl>
                                        <p:attrNameLst>
                                          <p:attrName>style.visibility</p:attrName>
                                        </p:attrNameLst>
                                      </p:cBhvr>
                                      <p:to>
                                        <p:strVal val="visible"/>
                                      </p:to>
                                    </p:set>
                                    <p:set>
                                      <p:cBhvr>
                                        <p:cTn id="29" dur="455" fill="hold">
                                          <p:stCondLst>
                                            <p:cond delay="0"/>
                                          </p:stCondLst>
                                        </p:cTn>
                                        <p:tgtEl>
                                          <p:spTgt spid="8">
                                            <p:txEl>
                                              <p:pRg st="1" end="1"/>
                                            </p:txEl>
                                          </p:spTgt>
                                        </p:tgtEl>
                                        <p:attrNameLst>
                                          <p:attrName>style.rotation</p:attrName>
                                        </p:attrNameLst>
                                      </p:cBhvr>
                                      <p:to>
                                        <p:strVal val="-45.0"/>
                                      </p:to>
                                    </p:set>
                                    <p:anim calcmode="lin" valueType="num">
                                      <p:cBhvr>
                                        <p:cTn id="30" dur="455" fill="hold">
                                          <p:stCondLst>
                                            <p:cond delay="455"/>
                                          </p:stCondLst>
                                        </p:cTn>
                                        <p:tgtEl>
                                          <p:spTgt spid="8">
                                            <p:txEl>
                                              <p:pRg st="1" end="1"/>
                                            </p:txEl>
                                          </p:spTgt>
                                        </p:tgtEl>
                                        <p:attrNameLst>
                                          <p:attrName>style.rotation</p:attrName>
                                        </p:attrNameLst>
                                      </p:cBhvr>
                                      <p:tavLst>
                                        <p:tav tm="0">
                                          <p:val>
                                            <p:fltVal val="-45"/>
                                          </p:val>
                                        </p:tav>
                                        <p:tav tm="69900">
                                          <p:val>
                                            <p:fltVal val="45"/>
                                          </p:val>
                                        </p:tav>
                                        <p:tav tm="100000">
                                          <p:val>
                                            <p:fltVal val="0"/>
                                          </p:val>
                                        </p:tav>
                                      </p:tavLst>
                                    </p:anim>
                                    <p:anim calcmode="lin" valueType="num">
                                      <p:cBhvr>
                                        <p:cTn id="31" dur="455" fill="hold">
                                          <p:stCondLst>
                                            <p:cond delay="0"/>
                                          </p:stCondLst>
                                        </p:cTn>
                                        <p:tgtEl>
                                          <p:spTgt spid="8">
                                            <p:txEl>
                                              <p:pRg st="1" end="1"/>
                                            </p:txEl>
                                          </p:spTgt>
                                        </p:tgtEl>
                                        <p:attrNameLst>
                                          <p:attrName>ppt_y</p:attrName>
                                        </p:attrNameLst>
                                      </p:cBhvr>
                                      <p:tavLst>
                                        <p:tav tm="0">
                                          <p:val>
                                            <p:strVal val="#ppt_y-1"/>
                                          </p:val>
                                        </p:tav>
                                        <p:tav tm="100000">
                                          <p:val>
                                            <p:strVal val="#ppt_y-(0.354*#ppt_w-0.172*#ppt_h)"/>
                                          </p:val>
                                        </p:tav>
                                      </p:tavLst>
                                    </p:anim>
                                    <p:anim calcmode="lin" valueType="num">
                                      <p:cBhvr>
                                        <p:cTn id="32" dur="156" decel="50000" autoRev="1" fill="hold">
                                          <p:stCondLst>
                                            <p:cond delay="455"/>
                                          </p:stCondLst>
                                        </p:cTn>
                                        <p:tgtEl>
                                          <p:spTgt spid="8">
                                            <p:txEl>
                                              <p:pRg st="1" end="1"/>
                                            </p:txEl>
                                          </p:spTgt>
                                        </p:tgtEl>
                                        <p:attrNameLst>
                                          <p:attrName>ppt_y</p:attrName>
                                        </p:attrNameLst>
                                      </p:cBhvr>
                                      <p:tavLst>
                                        <p:tav tm="0">
                                          <p:val>
                                            <p:strVal val="#ppt_y-(0.354*#ppt_w-0.172*#ppt_h)"/>
                                          </p:val>
                                        </p:tav>
                                        <p:tav tm="100000">
                                          <p:val>
                                            <p:strVal val="#ppt_y-(0.354*#ppt_w-0.172*#ppt_h)-#ppt_h/2"/>
                                          </p:val>
                                        </p:tav>
                                      </p:tavLst>
                                    </p:anim>
                                    <p:anim calcmode="lin" valueType="num">
                                      <p:cBhvr>
                                        <p:cTn id="33" dur="136" fill="hold">
                                          <p:stCondLst>
                                            <p:cond delay="864"/>
                                          </p:stCondLst>
                                        </p:cTn>
                                        <p:tgtEl>
                                          <p:spTgt spid="8">
                                            <p:txEl>
                                              <p:pRg st="1" end="1"/>
                                            </p:txEl>
                                          </p:spTgt>
                                        </p:tgtEl>
                                        <p:attrNameLst>
                                          <p:attrName>ppt_y</p:attrName>
                                        </p:attrNameLst>
                                      </p:cBhvr>
                                      <p:tavLst>
                                        <p:tav tm="0">
                                          <p:val>
                                            <p:strVal val="#ppt_y-(0.354*#ppt_w-0.172*#ppt_h)"/>
                                          </p:val>
                                        </p:tav>
                                        <p:tav tm="100000">
                                          <p:val>
                                            <p:strVal val="#ppt_y"/>
                                          </p:val>
                                        </p:tav>
                                      </p:tavLst>
                                    </p:anim>
                                  </p:childTnLst>
                                </p:cTn>
                              </p:par>
                            </p:childTnLst>
                          </p:cTn>
                        </p:par>
                      </p:childTnLst>
                    </p:cTn>
                  </p:par>
                  <p:par>
                    <p:cTn id="34" fill="hold">
                      <p:stCondLst>
                        <p:cond delay="indefinite"/>
                      </p:stCondLst>
                      <p:childTnLst>
                        <p:par>
                          <p:cTn id="35" fill="hold">
                            <p:stCondLst>
                              <p:cond delay="0"/>
                            </p:stCondLst>
                            <p:childTnLst>
                              <p:par>
                                <p:cTn id="36" presetID="38" presetClass="entr" presetSubtype="0" accel="50000" fill="hold" nodeType="clickEffect">
                                  <p:stCondLst>
                                    <p:cond delay="0"/>
                                  </p:stCondLst>
                                  <p:iterate type="lt">
                                    <p:tmPct val="50000"/>
                                  </p:iterate>
                                  <p:childTnLst>
                                    <p:set>
                                      <p:cBhvr>
                                        <p:cTn id="37" dur="1" fill="hold">
                                          <p:stCondLst>
                                            <p:cond delay="0"/>
                                          </p:stCondLst>
                                        </p:cTn>
                                        <p:tgtEl>
                                          <p:spTgt spid="8">
                                            <p:txEl>
                                              <p:pRg st="2" end="2"/>
                                            </p:txEl>
                                          </p:spTgt>
                                        </p:tgtEl>
                                        <p:attrNameLst>
                                          <p:attrName>style.visibility</p:attrName>
                                        </p:attrNameLst>
                                      </p:cBhvr>
                                      <p:to>
                                        <p:strVal val="visible"/>
                                      </p:to>
                                    </p:set>
                                    <p:set>
                                      <p:cBhvr>
                                        <p:cTn id="38" dur="455" fill="hold">
                                          <p:stCondLst>
                                            <p:cond delay="0"/>
                                          </p:stCondLst>
                                        </p:cTn>
                                        <p:tgtEl>
                                          <p:spTgt spid="8">
                                            <p:txEl>
                                              <p:pRg st="2" end="2"/>
                                            </p:txEl>
                                          </p:spTgt>
                                        </p:tgtEl>
                                        <p:attrNameLst>
                                          <p:attrName>style.rotation</p:attrName>
                                        </p:attrNameLst>
                                      </p:cBhvr>
                                      <p:to>
                                        <p:strVal val="-45.0"/>
                                      </p:to>
                                    </p:set>
                                    <p:anim calcmode="lin" valueType="num">
                                      <p:cBhvr>
                                        <p:cTn id="39" dur="455" fill="hold">
                                          <p:stCondLst>
                                            <p:cond delay="455"/>
                                          </p:stCondLst>
                                        </p:cTn>
                                        <p:tgtEl>
                                          <p:spTgt spid="8">
                                            <p:txEl>
                                              <p:pRg st="2" end="2"/>
                                            </p:txEl>
                                          </p:spTgt>
                                        </p:tgtEl>
                                        <p:attrNameLst>
                                          <p:attrName>style.rotation</p:attrName>
                                        </p:attrNameLst>
                                      </p:cBhvr>
                                      <p:tavLst>
                                        <p:tav tm="0">
                                          <p:val>
                                            <p:fltVal val="-45"/>
                                          </p:val>
                                        </p:tav>
                                        <p:tav tm="69900">
                                          <p:val>
                                            <p:fltVal val="45"/>
                                          </p:val>
                                        </p:tav>
                                        <p:tav tm="100000">
                                          <p:val>
                                            <p:fltVal val="0"/>
                                          </p:val>
                                        </p:tav>
                                      </p:tavLst>
                                    </p:anim>
                                    <p:anim calcmode="lin" valueType="num">
                                      <p:cBhvr>
                                        <p:cTn id="40" dur="455" fill="hold">
                                          <p:stCondLst>
                                            <p:cond delay="0"/>
                                          </p:stCondLst>
                                        </p:cTn>
                                        <p:tgtEl>
                                          <p:spTgt spid="8">
                                            <p:txEl>
                                              <p:pRg st="2" end="2"/>
                                            </p:txEl>
                                          </p:spTgt>
                                        </p:tgtEl>
                                        <p:attrNameLst>
                                          <p:attrName>ppt_y</p:attrName>
                                        </p:attrNameLst>
                                      </p:cBhvr>
                                      <p:tavLst>
                                        <p:tav tm="0">
                                          <p:val>
                                            <p:strVal val="#ppt_y-1"/>
                                          </p:val>
                                        </p:tav>
                                        <p:tav tm="100000">
                                          <p:val>
                                            <p:strVal val="#ppt_y-(0.354*#ppt_w-0.172*#ppt_h)"/>
                                          </p:val>
                                        </p:tav>
                                      </p:tavLst>
                                    </p:anim>
                                    <p:anim calcmode="lin" valueType="num">
                                      <p:cBhvr>
                                        <p:cTn id="41" dur="156" decel="50000" autoRev="1" fill="hold">
                                          <p:stCondLst>
                                            <p:cond delay="455"/>
                                          </p:stCondLst>
                                        </p:cTn>
                                        <p:tgtEl>
                                          <p:spTgt spid="8">
                                            <p:txEl>
                                              <p:pRg st="2" end="2"/>
                                            </p:txEl>
                                          </p:spTgt>
                                        </p:tgtEl>
                                        <p:attrNameLst>
                                          <p:attrName>ppt_y</p:attrName>
                                        </p:attrNameLst>
                                      </p:cBhvr>
                                      <p:tavLst>
                                        <p:tav tm="0">
                                          <p:val>
                                            <p:strVal val="#ppt_y-(0.354*#ppt_w-0.172*#ppt_h)"/>
                                          </p:val>
                                        </p:tav>
                                        <p:tav tm="100000">
                                          <p:val>
                                            <p:strVal val="#ppt_y-(0.354*#ppt_w-0.172*#ppt_h)-#ppt_h/2"/>
                                          </p:val>
                                        </p:tav>
                                      </p:tavLst>
                                    </p:anim>
                                    <p:anim calcmode="lin" valueType="num">
                                      <p:cBhvr>
                                        <p:cTn id="42" dur="136" fill="hold">
                                          <p:stCondLst>
                                            <p:cond delay="864"/>
                                          </p:stCondLst>
                                        </p:cTn>
                                        <p:tgtEl>
                                          <p:spTgt spid="8">
                                            <p:txEl>
                                              <p:pRg st="2" end="2"/>
                                            </p:txEl>
                                          </p:spTgt>
                                        </p:tgtEl>
                                        <p:attrNameLst>
                                          <p:attrName>ppt_y</p:attrName>
                                        </p:attrNameLst>
                                      </p:cBhvr>
                                      <p:tavLst>
                                        <p:tav tm="0">
                                          <p:val>
                                            <p:strVal val="#ppt_y-(0.354*#ppt_w-0.172*#ppt_h)"/>
                                          </p:val>
                                        </p:tav>
                                        <p:tav tm="100000">
                                          <p:val>
                                            <p:strVal val="#ppt_y"/>
                                          </p:val>
                                        </p:tav>
                                      </p:tavLst>
                                    </p:anim>
                                  </p:childTnLst>
                                </p:cTn>
                              </p:par>
                            </p:childTnLst>
                          </p:cTn>
                        </p:par>
                      </p:childTnLst>
                    </p:cTn>
                  </p:par>
                  <p:par>
                    <p:cTn id="43" fill="hold">
                      <p:stCondLst>
                        <p:cond delay="indefinite"/>
                      </p:stCondLst>
                      <p:childTnLst>
                        <p:par>
                          <p:cTn id="44" fill="hold">
                            <p:stCondLst>
                              <p:cond delay="0"/>
                            </p:stCondLst>
                            <p:childTnLst>
                              <p:par>
                                <p:cTn id="45" presetID="21" presetClass="entr" presetSubtype="8" fill="hold" grpId="0" nodeType="clickEffect">
                                  <p:stCondLst>
                                    <p:cond delay="0"/>
                                  </p:stCondLst>
                                  <p:childTnLst>
                                    <p:set>
                                      <p:cBhvr>
                                        <p:cTn id="46" dur="1" fill="hold">
                                          <p:stCondLst>
                                            <p:cond delay="0"/>
                                          </p:stCondLst>
                                        </p:cTn>
                                        <p:tgtEl>
                                          <p:spTgt spid="4"/>
                                        </p:tgtEl>
                                        <p:attrNameLst>
                                          <p:attrName>style.visibility</p:attrName>
                                        </p:attrNameLst>
                                      </p:cBhvr>
                                      <p:to>
                                        <p:strVal val="visible"/>
                                      </p:to>
                                    </p:set>
                                    <p:animEffect transition="in" filter="wheel(8)">
                                      <p:cBhvr>
                                        <p:cTn id="47"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171</TotalTime>
  <Words>251</Words>
  <Application>Microsoft Office PowerPoint</Application>
  <PresentationFormat>Grand écran</PresentationFormat>
  <Paragraphs>104</Paragraphs>
  <Slides>24</Slides>
  <Notes>24</Notes>
  <HiddenSlides>0</HiddenSlides>
  <MMClips>0</MMClips>
  <ScaleCrop>false</ScaleCrop>
  <HeadingPairs>
    <vt:vector size="6" baseType="variant">
      <vt:variant>
        <vt:lpstr>Polices utilisées</vt:lpstr>
      </vt:variant>
      <vt:variant>
        <vt:i4>4</vt:i4>
      </vt:variant>
      <vt:variant>
        <vt:lpstr>Thème</vt:lpstr>
      </vt:variant>
      <vt:variant>
        <vt:i4>1</vt:i4>
      </vt:variant>
      <vt:variant>
        <vt:lpstr>Titres des diapositives</vt:lpstr>
      </vt:variant>
      <vt:variant>
        <vt:i4>24</vt:i4>
      </vt:variant>
    </vt:vector>
  </HeadingPairs>
  <TitlesOfParts>
    <vt:vector size="29" baseType="lpstr">
      <vt:lpstr>Arial</vt:lpstr>
      <vt:lpstr>Calibri</vt:lpstr>
      <vt:lpstr>Calibri Light</vt:lpstr>
      <vt:lpstr>Magneto</vt:lpstr>
      <vt:lpstr>Thème Office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Alain</dc:creator>
  <cp:lastModifiedBy>Alain</cp:lastModifiedBy>
  <cp:revision>24</cp:revision>
  <dcterms:created xsi:type="dcterms:W3CDTF">2020-12-04T15:33:42Z</dcterms:created>
  <dcterms:modified xsi:type="dcterms:W3CDTF">2020-12-10T19:30:09Z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MarkAsFinal">
    <vt:bool>true</vt:bool>
  </property>
</Properties>
</file>