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60" r:id="rId4"/>
    <p:sldId id="262" r:id="rId5"/>
    <p:sldId id="258" r:id="rId6"/>
    <p:sldId id="274" r:id="rId7"/>
    <p:sldId id="263" r:id="rId8"/>
    <p:sldId id="275" r:id="rId9"/>
    <p:sldId id="277" r:id="rId10"/>
    <p:sldId id="290" r:id="rId11"/>
    <p:sldId id="259" r:id="rId12"/>
    <p:sldId id="265" r:id="rId13"/>
    <p:sldId id="261" r:id="rId14"/>
    <p:sldId id="264" r:id="rId15"/>
    <p:sldId id="266" r:id="rId16"/>
    <p:sldId id="267" r:id="rId17"/>
    <p:sldId id="268" r:id="rId18"/>
    <p:sldId id="269" r:id="rId19"/>
    <p:sldId id="270" r:id="rId20"/>
    <p:sldId id="271" r:id="rId21"/>
    <p:sldId id="272" r:id="rId22"/>
    <p:sldId id="273" r:id="rId23"/>
    <p:sldId id="288" r:id="rId24"/>
    <p:sldId id="289"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UV5T2Y6nkEvIAzlAQQjxg==" hashData="hC8kv8Qm42J01TTveUaMy4fHN/X8OS+Y2YqLiyk/aQdFSTjejuFmeLiYzR0DtOIqI3REqkVBgq1xsGE7WVFue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showGuides="1">
      <p:cViewPr varScale="1">
        <p:scale>
          <a:sx n="75" d="100"/>
          <a:sy n="75" d="100"/>
        </p:scale>
        <p:origin x="252"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008CEF-2767-4527-8C56-614BD127CBC2}" type="datetimeFigureOut">
              <a:rPr lang="fr-FR" smtClean="0"/>
              <a:t>10/12/2020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45B21C-C3B2-429C-8EC3-A096B01DC9EB}" type="slidenum">
              <a:rPr lang="fr-FR" smtClean="0"/>
              <a:t>‹N°›</a:t>
            </a:fld>
            <a:endParaRPr lang="fr-FR"/>
          </a:p>
        </p:txBody>
      </p:sp>
    </p:spTree>
    <p:extLst>
      <p:ext uri="{BB962C8B-B14F-4D97-AF65-F5344CB8AC3E}">
        <p14:creationId xmlns:p14="http://schemas.microsoft.com/office/powerpoint/2010/main" val="598498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a:t>
            </a:fld>
            <a:endParaRPr lang="fr-FR"/>
          </a:p>
        </p:txBody>
      </p:sp>
    </p:spTree>
    <p:extLst>
      <p:ext uri="{BB962C8B-B14F-4D97-AF65-F5344CB8AC3E}">
        <p14:creationId xmlns:p14="http://schemas.microsoft.com/office/powerpoint/2010/main" val="844692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a:t>
            </a:fld>
            <a:endParaRPr lang="fr-FR"/>
          </a:p>
        </p:txBody>
      </p:sp>
    </p:spTree>
    <p:extLst>
      <p:ext uri="{BB962C8B-B14F-4D97-AF65-F5344CB8AC3E}">
        <p14:creationId xmlns:p14="http://schemas.microsoft.com/office/powerpoint/2010/main" val="1246436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a:t>
            </a:fld>
            <a:endParaRPr lang="fr-FR"/>
          </a:p>
        </p:txBody>
      </p:sp>
    </p:spTree>
    <p:extLst>
      <p:ext uri="{BB962C8B-B14F-4D97-AF65-F5344CB8AC3E}">
        <p14:creationId xmlns:p14="http://schemas.microsoft.com/office/powerpoint/2010/main" val="3536870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4</a:t>
            </a:fld>
            <a:endParaRPr lang="fr-FR"/>
          </a:p>
        </p:txBody>
      </p:sp>
    </p:spTree>
    <p:extLst>
      <p:ext uri="{BB962C8B-B14F-4D97-AF65-F5344CB8AC3E}">
        <p14:creationId xmlns:p14="http://schemas.microsoft.com/office/powerpoint/2010/main" val="17058598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5</a:t>
            </a:fld>
            <a:endParaRPr lang="fr-FR"/>
          </a:p>
        </p:txBody>
      </p:sp>
    </p:spTree>
    <p:extLst>
      <p:ext uri="{BB962C8B-B14F-4D97-AF65-F5344CB8AC3E}">
        <p14:creationId xmlns:p14="http://schemas.microsoft.com/office/powerpoint/2010/main" val="1079021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6</a:t>
            </a:fld>
            <a:endParaRPr lang="fr-FR"/>
          </a:p>
        </p:txBody>
      </p:sp>
    </p:spTree>
    <p:extLst>
      <p:ext uri="{BB962C8B-B14F-4D97-AF65-F5344CB8AC3E}">
        <p14:creationId xmlns:p14="http://schemas.microsoft.com/office/powerpoint/2010/main" val="4263220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7</a:t>
            </a:fld>
            <a:endParaRPr lang="fr-FR"/>
          </a:p>
        </p:txBody>
      </p:sp>
    </p:spTree>
    <p:extLst>
      <p:ext uri="{BB962C8B-B14F-4D97-AF65-F5344CB8AC3E}">
        <p14:creationId xmlns:p14="http://schemas.microsoft.com/office/powerpoint/2010/main" val="663576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8</a:t>
            </a:fld>
            <a:endParaRPr lang="fr-FR"/>
          </a:p>
        </p:txBody>
      </p:sp>
    </p:spTree>
    <p:extLst>
      <p:ext uri="{BB962C8B-B14F-4D97-AF65-F5344CB8AC3E}">
        <p14:creationId xmlns:p14="http://schemas.microsoft.com/office/powerpoint/2010/main" val="13708113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9</a:t>
            </a:fld>
            <a:endParaRPr lang="fr-FR"/>
          </a:p>
        </p:txBody>
      </p:sp>
    </p:spTree>
    <p:extLst>
      <p:ext uri="{BB962C8B-B14F-4D97-AF65-F5344CB8AC3E}">
        <p14:creationId xmlns:p14="http://schemas.microsoft.com/office/powerpoint/2010/main" val="3860118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10</a:t>
            </a:fld>
            <a:endParaRPr lang="fr-FR"/>
          </a:p>
        </p:txBody>
      </p:sp>
    </p:spTree>
    <p:extLst>
      <p:ext uri="{BB962C8B-B14F-4D97-AF65-F5344CB8AC3E}">
        <p14:creationId xmlns:p14="http://schemas.microsoft.com/office/powerpoint/2010/main" val="2871068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11</a:t>
            </a:fld>
            <a:endParaRPr lang="fr-FR"/>
          </a:p>
        </p:txBody>
      </p:sp>
    </p:spTree>
    <p:extLst>
      <p:ext uri="{BB962C8B-B14F-4D97-AF65-F5344CB8AC3E}">
        <p14:creationId xmlns:p14="http://schemas.microsoft.com/office/powerpoint/2010/main" val="288310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12</a:t>
            </a:fld>
            <a:endParaRPr lang="fr-FR"/>
          </a:p>
        </p:txBody>
      </p:sp>
    </p:spTree>
    <p:extLst>
      <p:ext uri="{BB962C8B-B14F-4D97-AF65-F5344CB8AC3E}">
        <p14:creationId xmlns:p14="http://schemas.microsoft.com/office/powerpoint/2010/main" val="26999358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13</a:t>
            </a:fld>
            <a:endParaRPr lang="fr-FR"/>
          </a:p>
        </p:txBody>
      </p:sp>
    </p:spTree>
    <p:extLst>
      <p:ext uri="{BB962C8B-B14F-4D97-AF65-F5344CB8AC3E}">
        <p14:creationId xmlns:p14="http://schemas.microsoft.com/office/powerpoint/2010/main" val="34722644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14</a:t>
            </a:fld>
            <a:endParaRPr lang="fr-FR"/>
          </a:p>
        </p:txBody>
      </p:sp>
    </p:spTree>
    <p:extLst>
      <p:ext uri="{BB962C8B-B14F-4D97-AF65-F5344CB8AC3E}">
        <p14:creationId xmlns:p14="http://schemas.microsoft.com/office/powerpoint/2010/main" val="39241311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15</a:t>
            </a:fld>
            <a:endParaRPr lang="fr-FR"/>
          </a:p>
        </p:txBody>
      </p:sp>
    </p:spTree>
    <p:extLst>
      <p:ext uri="{BB962C8B-B14F-4D97-AF65-F5344CB8AC3E}">
        <p14:creationId xmlns:p14="http://schemas.microsoft.com/office/powerpoint/2010/main" val="7133889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16</a:t>
            </a:fld>
            <a:endParaRPr lang="fr-FR"/>
          </a:p>
        </p:txBody>
      </p:sp>
    </p:spTree>
    <p:extLst>
      <p:ext uri="{BB962C8B-B14F-4D97-AF65-F5344CB8AC3E}">
        <p14:creationId xmlns:p14="http://schemas.microsoft.com/office/powerpoint/2010/main" val="1856088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17</a:t>
            </a:fld>
            <a:endParaRPr lang="fr-FR"/>
          </a:p>
        </p:txBody>
      </p:sp>
    </p:spTree>
    <p:extLst>
      <p:ext uri="{BB962C8B-B14F-4D97-AF65-F5344CB8AC3E}">
        <p14:creationId xmlns:p14="http://schemas.microsoft.com/office/powerpoint/2010/main" val="27555524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18</a:t>
            </a:fld>
            <a:endParaRPr lang="fr-FR"/>
          </a:p>
        </p:txBody>
      </p:sp>
    </p:spTree>
    <p:extLst>
      <p:ext uri="{BB962C8B-B14F-4D97-AF65-F5344CB8AC3E}">
        <p14:creationId xmlns:p14="http://schemas.microsoft.com/office/powerpoint/2010/main" val="36141728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19</a:t>
            </a:fld>
            <a:endParaRPr lang="fr-FR"/>
          </a:p>
        </p:txBody>
      </p:sp>
    </p:spTree>
    <p:extLst>
      <p:ext uri="{BB962C8B-B14F-4D97-AF65-F5344CB8AC3E}">
        <p14:creationId xmlns:p14="http://schemas.microsoft.com/office/powerpoint/2010/main" val="35390658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20</a:t>
            </a:fld>
            <a:endParaRPr lang="fr-FR"/>
          </a:p>
        </p:txBody>
      </p:sp>
    </p:spTree>
    <p:extLst>
      <p:ext uri="{BB962C8B-B14F-4D97-AF65-F5344CB8AC3E}">
        <p14:creationId xmlns:p14="http://schemas.microsoft.com/office/powerpoint/2010/main" val="25974504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21</a:t>
            </a:fld>
            <a:endParaRPr lang="fr-FR"/>
          </a:p>
        </p:txBody>
      </p:sp>
    </p:spTree>
    <p:extLst>
      <p:ext uri="{BB962C8B-B14F-4D97-AF65-F5344CB8AC3E}">
        <p14:creationId xmlns:p14="http://schemas.microsoft.com/office/powerpoint/2010/main" val="12264641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22</a:t>
            </a:fld>
            <a:endParaRPr lang="fr-FR"/>
          </a:p>
        </p:txBody>
      </p:sp>
    </p:spTree>
    <p:extLst>
      <p:ext uri="{BB962C8B-B14F-4D97-AF65-F5344CB8AC3E}">
        <p14:creationId xmlns:p14="http://schemas.microsoft.com/office/powerpoint/2010/main" val="28241396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23</a:t>
            </a:fld>
            <a:endParaRPr lang="fr-FR"/>
          </a:p>
        </p:txBody>
      </p:sp>
    </p:spTree>
    <p:extLst>
      <p:ext uri="{BB962C8B-B14F-4D97-AF65-F5344CB8AC3E}">
        <p14:creationId xmlns:p14="http://schemas.microsoft.com/office/powerpoint/2010/main" val="26679686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24</a:t>
            </a:fld>
            <a:endParaRPr lang="fr-FR"/>
          </a:p>
        </p:txBody>
      </p:sp>
    </p:spTree>
    <p:extLst>
      <p:ext uri="{BB962C8B-B14F-4D97-AF65-F5344CB8AC3E}">
        <p14:creationId xmlns:p14="http://schemas.microsoft.com/office/powerpoint/2010/main" val="1334798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B2AF740-E131-455B-94E1-F329F88F0AE5}"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82169198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C2163E-7168-41A5-9AF9-E674476E4A07}"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44051787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43F25C0-5F40-4630-90EF-C7C51E9CACF8}"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349110632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140A629-D038-428A-BCB4-4ADD523EECB4}" type="datetime1">
              <a:rPr lang="fr-FR" smtClean="0"/>
              <a:t>10/12/2020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33463063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CBD9AA3-449E-4795-9E2F-F99FAFD49704}" type="datetime1">
              <a:rPr lang="fr-FR" smtClean="0"/>
              <a:t>10/12/2020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4034827140"/>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9957144-E7FF-4F43-BC7C-BC428D2AF544}" type="datetime1">
              <a:rPr lang="fr-FR" smtClean="0"/>
              <a:t>10/12/2020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61664911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B9C020A-78F7-4F79-98A4-BEDFFC40FF5A}" type="datetime1">
              <a:rPr lang="fr-FR" smtClean="0"/>
              <a:t>10/12/2020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555992151"/>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96931AD-E947-44AD-A21F-349619A37E1E}" type="datetime1">
              <a:rPr lang="fr-FR" smtClean="0"/>
              <a:t>10/12/2020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68444388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84F11D3-CBE5-45F1-B79D-CC4AAE616327}" type="datetime1">
              <a:rPr lang="fr-FR" smtClean="0"/>
              <a:t>10/12/2020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823227051"/>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9950C9E-9038-45FA-8329-9FBCDD2D155E}"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14532218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6616C40-1E38-47D9-B59A-C9EBA02860CC}"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16391856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chemeClr val="accent6">
                <a:lumMod val="50000"/>
              </a:schemeClr>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9F0CF-AE32-41CC-BF5E-228EB9AA5D00}" type="datetime1">
              <a:rPr lang="fr-FR" smtClean="0"/>
              <a:t>10/12/2020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CA5E96-A27A-40D3-BE97-FC006DA6F77A}" type="slidenum">
              <a:rPr lang="fr-FR" smtClean="0"/>
              <a:t>‹N°›</a:t>
            </a:fld>
            <a:endParaRPr lang="fr-FR"/>
          </a:p>
        </p:txBody>
      </p:sp>
    </p:spTree>
    <p:extLst>
      <p:ext uri="{BB962C8B-B14F-4D97-AF65-F5344CB8AC3E}">
        <p14:creationId xmlns:p14="http://schemas.microsoft.com/office/powerpoint/2010/main" val="4123053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2054669" y="2557697"/>
            <a:ext cx="8082662" cy="1754326"/>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 N°5</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67272966"/>
      </p:ext>
    </p:extLst>
  </p:cSld>
  <p:clrMapOvr>
    <a:masterClrMapping/>
  </p:clrMapOvr>
  <mc:AlternateContent xmlns:mc="http://schemas.openxmlformats.org/markup-compatibility/2006" xmlns:p14="http://schemas.microsoft.com/office/powerpoint/2010/main">
    <mc:Choice Requires="p14">
      <p:transition spd="slow" p14:dur="7250" advTm="17000">
        <p:wedge/>
        <p:sndAc>
          <p:stSnd loop="1">
            <p:snd r:embed="rId3" name="Biscaya - James Last.wav"/>
          </p:stSnd>
        </p:sndAc>
      </p:transition>
    </mc:Choice>
    <mc:Fallback xmlns="">
      <p:transition spd="slow" advTm="17000">
        <p:wedge/>
        <p:sndAc>
          <p:stSnd loop="1">
            <p:snd r:embed="rId5"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812471" y="1353115"/>
            <a:ext cx="8539843" cy="4031873"/>
          </a:xfrm>
          <a:prstGeom prst="rect">
            <a:avLst/>
          </a:prstGeom>
        </p:spPr>
        <p:txBody>
          <a:bodyPr wrap="square">
            <a:spAutoFit/>
          </a:bodyPr>
          <a:lstStyle/>
          <a:p>
            <a:r>
              <a:rPr lang="fr-FR" sz="3200" b="1" dirty="0" smtClean="0">
                <a:ln>
                  <a:solidFill>
                    <a:srgbClr val="FFC000"/>
                  </a:solidFill>
                </a:ln>
                <a:effectLst>
                  <a:glow rad="228600">
                    <a:schemeClr val="accent2">
                      <a:satMod val="175000"/>
                      <a:alpha val="40000"/>
                    </a:schemeClr>
                  </a:glow>
                </a:effectLst>
                <a:latin typeface="Magneto" panose="04030805050802020D02" pitchFamily="82" charset="0"/>
              </a:rPr>
              <a:t>Au cœur du Massif Central, en Auvergne, le Massif du Sancy est une pépite volcanique qui offre une diversité de paysages et d’activités étonnante. Plus haut volcan de l’Hexagone, le Puy de Sancy nargue le Puy-de-Dôme avec ses 1886 mètres !</a:t>
            </a:r>
            <a:endParaRPr lang="fr-FR" sz="3200" b="1" dirty="0">
              <a:ln>
                <a:solidFill>
                  <a:srgbClr val="FFC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1634267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1557" y="1273628"/>
            <a:ext cx="6750398" cy="4387759"/>
          </a:xfrm>
          <a:prstGeom prst="rect">
            <a:avLst/>
          </a:prstGeom>
          <a:effectLst>
            <a:softEdge rad="127000"/>
          </a:effectLst>
        </p:spPr>
      </p:pic>
    </p:spTree>
    <p:extLst>
      <p:ext uri="{BB962C8B-B14F-4D97-AF65-F5344CB8AC3E}">
        <p14:creationId xmlns:p14="http://schemas.microsoft.com/office/powerpoint/2010/main" val="11283160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5749" r="437" b="11001"/>
          <a:stretch/>
        </p:blipFill>
        <p:spPr>
          <a:xfrm>
            <a:off x="1600200" y="1257299"/>
            <a:ext cx="8901113" cy="4400551"/>
          </a:xfrm>
          <a:prstGeom prst="rect">
            <a:avLst/>
          </a:prstGeom>
          <a:effectLst>
            <a:softEdge rad="127000"/>
          </a:effectLst>
        </p:spPr>
      </p:pic>
    </p:spTree>
    <p:extLst>
      <p:ext uri="{BB962C8B-B14F-4D97-AF65-F5344CB8AC3E}">
        <p14:creationId xmlns:p14="http://schemas.microsoft.com/office/powerpoint/2010/main" val="180911606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59883" y="1271588"/>
            <a:ext cx="6515097" cy="4343399"/>
          </a:xfrm>
          <a:prstGeom prst="rect">
            <a:avLst/>
          </a:prstGeom>
          <a:effectLst>
            <a:softEdge rad="127000"/>
          </a:effectLst>
        </p:spPr>
      </p:pic>
      <p:sp>
        <p:nvSpPr>
          <p:cNvPr id="8" name="Rectangle 7"/>
          <p:cNvSpPr/>
          <p:nvPr/>
        </p:nvSpPr>
        <p:spPr>
          <a:xfrm>
            <a:off x="3668683" y="1271588"/>
            <a:ext cx="4897495" cy="1323439"/>
          </a:xfrm>
          <a:prstGeom prst="rect">
            <a:avLst/>
          </a:prstGeom>
        </p:spPr>
        <p:txBody>
          <a:bodyPr wrap="none">
            <a:spAutoFit/>
          </a:bodyPr>
          <a:lstStyle/>
          <a:p>
            <a:r>
              <a:rPr lang="fr-FR" sz="8000" b="1" dirty="0" err="1">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Vulcania</a:t>
            </a:r>
            <a:endParaRPr lang="fr-FR" sz="8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71946433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sp>
        <p:nvSpPr>
          <p:cNvPr id="2" name="Rectangle 1"/>
          <p:cNvSpPr/>
          <p:nvPr/>
        </p:nvSpPr>
        <p:spPr>
          <a:xfrm>
            <a:off x="1961469" y="1418923"/>
            <a:ext cx="8269061" cy="4031873"/>
          </a:xfrm>
          <a:prstGeom prst="rect">
            <a:avLst/>
          </a:prstGeom>
        </p:spPr>
        <p:txBody>
          <a:bodyPr wrap="square">
            <a:spAutoFit/>
          </a:bodyPr>
          <a:lstStyle/>
          <a:p>
            <a:r>
              <a:rPr lang="fr-FR" sz="3200" b="1" dirty="0" err="1">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Vulcania</a:t>
            </a:r>
            <a:r>
              <a:rPr lang="fr-FR" sz="32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est un centre français de culture scientifique autour du volcanisme, situé à Saint-Ours-les-Roches, dans le Puy-de-Dôme, à 15 km au nord-ouest de Clermont-Ferrand. Lancé par Valéry Giscard d'Estaing, il porte aussi le nom de « Parc européen du volcanisme »</a:t>
            </a:r>
          </a:p>
        </p:txBody>
      </p:sp>
    </p:spTree>
    <p:extLst>
      <p:ext uri="{BB962C8B-B14F-4D97-AF65-F5344CB8AC3E}">
        <p14:creationId xmlns:p14="http://schemas.microsoft.com/office/powerpoint/2010/main" val="394681550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71775" y="1216881"/>
            <a:ext cx="6609179" cy="4398107"/>
          </a:xfrm>
          <a:prstGeom prst="rect">
            <a:avLst/>
          </a:prstGeom>
          <a:effectLst>
            <a:softEdge rad="127000"/>
          </a:effectLst>
        </p:spPr>
      </p:pic>
    </p:spTree>
    <p:extLst>
      <p:ext uri="{BB962C8B-B14F-4D97-AF65-F5344CB8AC3E}">
        <p14:creationId xmlns:p14="http://schemas.microsoft.com/office/powerpoint/2010/main" val="3801595856"/>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86113" y="1260871"/>
            <a:ext cx="5800726" cy="4350544"/>
          </a:xfrm>
          <a:prstGeom prst="rect">
            <a:avLst/>
          </a:prstGeom>
          <a:effectLst>
            <a:softEdge rad="127000"/>
          </a:effectLst>
        </p:spPr>
      </p:pic>
    </p:spTree>
    <p:extLst>
      <p:ext uri="{BB962C8B-B14F-4D97-AF65-F5344CB8AC3E}">
        <p14:creationId xmlns:p14="http://schemas.microsoft.com/office/powerpoint/2010/main" val="237114255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38449" y="1257300"/>
            <a:ext cx="6557963" cy="4371975"/>
          </a:xfrm>
          <a:prstGeom prst="rect">
            <a:avLst/>
          </a:prstGeom>
          <a:effectLst>
            <a:softEdge rad="127000"/>
          </a:effectLst>
        </p:spPr>
      </p:pic>
    </p:spTree>
    <p:extLst>
      <p:ext uri="{BB962C8B-B14F-4D97-AF65-F5344CB8AC3E}">
        <p14:creationId xmlns:p14="http://schemas.microsoft.com/office/powerpoint/2010/main" val="39468637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2"/>
          <a:stretch/>
        </p:blipFill>
        <p:spPr>
          <a:xfrm>
            <a:off x="2598674" y="1247132"/>
            <a:ext cx="6900863" cy="4375456"/>
          </a:xfrm>
          <a:prstGeom prst="rect">
            <a:avLst/>
          </a:prstGeom>
          <a:effectLst>
            <a:softEdge rad="127000"/>
          </a:effectLst>
        </p:spPr>
      </p:pic>
    </p:spTree>
    <p:extLst>
      <p:ext uri="{BB962C8B-B14F-4D97-AF65-F5344CB8AC3E}">
        <p14:creationId xmlns:p14="http://schemas.microsoft.com/office/powerpoint/2010/main" val="198664931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814623" y="1271588"/>
            <a:ext cx="8647813" cy="4357687"/>
          </a:xfrm>
          <a:prstGeom prst="rect">
            <a:avLst/>
          </a:prstGeom>
          <a:effectLst>
            <a:softEdge rad="127000"/>
          </a:effectLst>
        </p:spPr>
      </p:pic>
    </p:spTree>
    <p:extLst>
      <p:ext uri="{BB962C8B-B14F-4D97-AF65-F5344CB8AC3E}">
        <p14:creationId xmlns:p14="http://schemas.microsoft.com/office/powerpoint/2010/main" val="220043316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8888" y="1256109"/>
            <a:ext cx="7043737" cy="4402336"/>
          </a:xfrm>
          <a:prstGeom prst="rect">
            <a:avLst/>
          </a:prstGeom>
          <a:effectLst>
            <a:softEdge rad="127000"/>
          </a:effectLst>
        </p:spPr>
      </p:pic>
    </p:spTree>
    <p:extLst>
      <p:ext uri="{BB962C8B-B14F-4D97-AF65-F5344CB8AC3E}">
        <p14:creationId xmlns:p14="http://schemas.microsoft.com/office/powerpoint/2010/main" val="2726567254"/>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00350" y="1277052"/>
            <a:ext cx="6529388" cy="4345096"/>
          </a:xfrm>
          <a:prstGeom prst="rect">
            <a:avLst/>
          </a:prstGeom>
          <a:effectLst>
            <a:softEdge rad="127000"/>
          </a:effectLst>
        </p:spPr>
      </p:pic>
    </p:spTree>
    <p:extLst>
      <p:ext uri="{BB962C8B-B14F-4D97-AF65-F5344CB8AC3E}">
        <p14:creationId xmlns:p14="http://schemas.microsoft.com/office/powerpoint/2010/main" val="228772087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1928" y="1241131"/>
            <a:ext cx="6332085" cy="4400799"/>
          </a:xfrm>
          <a:prstGeom prst="rect">
            <a:avLst/>
          </a:prstGeom>
          <a:effectLst>
            <a:softEdge rad="127000"/>
          </a:effectLst>
        </p:spPr>
      </p:pic>
    </p:spTree>
    <p:extLst>
      <p:ext uri="{BB962C8B-B14F-4D97-AF65-F5344CB8AC3E}">
        <p14:creationId xmlns:p14="http://schemas.microsoft.com/office/powerpoint/2010/main" val="161113243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10143" y="1271588"/>
            <a:ext cx="8050903" cy="4357687"/>
          </a:xfrm>
          <a:prstGeom prst="rect">
            <a:avLst/>
          </a:prstGeom>
          <a:effectLst>
            <a:softEdge rad="127000"/>
          </a:effectLst>
        </p:spPr>
      </p:pic>
    </p:spTree>
    <p:extLst>
      <p:ext uri="{BB962C8B-B14F-4D97-AF65-F5344CB8AC3E}">
        <p14:creationId xmlns:p14="http://schemas.microsoft.com/office/powerpoint/2010/main" val="358944162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66191" y="1271588"/>
            <a:ext cx="6481009" cy="4329112"/>
          </a:xfrm>
          <a:prstGeom prst="rect">
            <a:avLst/>
          </a:prstGeom>
          <a:effectLst>
            <a:softEdge rad="127000"/>
          </a:effectLst>
        </p:spPr>
      </p:pic>
    </p:spTree>
    <p:extLst>
      <p:ext uri="{BB962C8B-B14F-4D97-AF65-F5344CB8AC3E}">
        <p14:creationId xmlns:p14="http://schemas.microsoft.com/office/powerpoint/2010/main" val="3339687426"/>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14500" y="1290198"/>
            <a:ext cx="8729664" cy="4294002"/>
          </a:xfrm>
          <a:prstGeom prst="rect">
            <a:avLst/>
          </a:prstGeom>
          <a:effectLst>
            <a:softEdge rad="127000"/>
          </a:effectLst>
        </p:spPr>
      </p:pic>
    </p:spTree>
    <p:extLst>
      <p:ext uri="{BB962C8B-B14F-4D97-AF65-F5344CB8AC3E}">
        <p14:creationId xmlns:p14="http://schemas.microsoft.com/office/powerpoint/2010/main" val="227416534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687" b="7750"/>
          <a:stretch/>
        </p:blipFill>
        <p:spPr>
          <a:xfrm>
            <a:off x="2911928" y="1239660"/>
            <a:ext cx="6372225" cy="4378680"/>
          </a:xfrm>
          <a:prstGeom prst="rect">
            <a:avLst/>
          </a:prstGeom>
          <a:effectLst>
            <a:softEdge rad="127000"/>
          </a:effectLst>
        </p:spPr>
      </p:pic>
    </p:spTree>
    <p:extLst>
      <p:ext uri="{BB962C8B-B14F-4D97-AF65-F5344CB8AC3E}">
        <p14:creationId xmlns:p14="http://schemas.microsoft.com/office/powerpoint/2010/main" val="111860261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00350" y="1235896"/>
            <a:ext cx="6559133" cy="4364804"/>
          </a:xfrm>
          <a:prstGeom prst="rect">
            <a:avLst/>
          </a:prstGeom>
          <a:effectLst>
            <a:softEdge rad="127000"/>
          </a:effectLst>
        </p:spPr>
      </p:pic>
    </p:spTree>
    <p:extLst>
      <p:ext uri="{BB962C8B-B14F-4D97-AF65-F5344CB8AC3E}">
        <p14:creationId xmlns:p14="http://schemas.microsoft.com/office/powerpoint/2010/main" val="131835309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434" b="-1"/>
          <a:stretch/>
        </p:blipFill>
        <p:spPr>
          <a:xfrm>
            <a:off x="2443163" y="1240631"/>
            <a:ext cx="7215188" cy="4409282"/>
          </a:xfrm>
          <a:prstGeom prst="rect">
            <a:avLst/>
          </a:prstGeom>
          <a:effectLst>
            <a:softEdge rad="127000"/>
          </a:effectLst>
        </p:spPr>
      </p:pic>
    </p:spTree>
    <p:extLst>
      <p:ext uri="{BB962C8B-B14F-4D97-AF65-F5344CB8AC3E}">
        <p14:creationId xmlns:p14="http://schemas.microsoft.com/office/powerpoint/2010/main" val="133556323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71825" y="1260871"/>
            <a:ext cx="5815014" cy="4361260"/>
          </a:xfrm>
          <a:prstGeom prst="rect">
            <a:avLst/>
          </a:prstGeom>
          <a:effectLst>
            <a:softEdge rad="127000"/>
          </a:effectLst>
        </p:spPr>
      </p:pic>
    </p:spTree>
    <p:extLst>
      <p:ext uri="{BB962C8B-B14F-4D97-AF65-F5344CB8AC3E}">
        <p14:creationId xmlns:p14="http://schemas.microsoft.com/office/powerpoint/2010/main" val="580881980"/>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11928" y="1292039"/>
            <a:ext cx="6474960" cy="4345611"/>
          </a:xfrm>
          <a:prstGeom prst="rect">
            <a:avLst/>
          </a:prstGeom>
          <a:effectLst>
            <a:softEdge rad="127000"/>
          </a:effectLst>
        </p:spPr>
      </p:pic>
    </p:spTree>
    <p:extLst>
      <p:ext uri="{BB962C8B-B14F-4D97-AF65-F5344CB8AC3E}">
        <p14:creationId xmlns:p14="http://schemas.microsoft.com/office/powerpoint/2010/main" val="250289257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00200" y="1245573"/>
            <a:ext cx="8915400" cy="4366854"/>
          </a:xfrm>
          <a:prstGeom prst="rect">
            <a:avLst/>
          </a:prstGeom>
          <a:effectLst>
            <a:softEdge rad="127000"/>
          </a:effectLst>
        </p:spPr>
      </p:pic>
    </p:spTree>
    <p:extLst>
      <p:ext uri="{BB962C8B-B14F-4D97-AF65-F5344CB8AC3E}">
        <p14:creationId xmlns:p14="http://schemas.microsoft.com/office/powerpoint/2010/main" val="2500669014"/>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24</a:t>
            </a:fld>
            <a:endParaRPr lang="fr-FR" sz="1800" b="1" dirty="0">
              <a:solidFill>
                <a:srgbClr val="FF0000"/>
              </a:solidFill>
              <a:latin typeface="Magneto" panose="04030805050802020D02" pitchFamily="82" charset="0"/>
            </a:endParaRPr>
          </a:p>
        </p:txBody>
      </p:sp>
      <p:sp>
        <p:nvSpPr>
          <p:cNvPr id="8" name="Rectangle 7"/>
          <p:cNvSpPr/>
          <p:nvPr/>
        </p:nvSpPr>
        <p:spPr>
          <a:xfrm>
            <a:off x="2054669" y="2136338"/>
            <a:ext cx="8082662" cy="2585323"/>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0864840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8" presetClass="entr" presetSubtype="0" accel="50000" fill="hold" nodeType="clickEffect">
                                  <p:stCondLst>
                                    <p:cond delay="0"/>
                                  </p:stCondLst>
                                  <p:iterate type="lt">
                                    <p:tmPct val="50000"/>
                                  </p:iterate>
                                  <p:childTnLst>
                                    <p:set>
                                      <p:cBhvr>
                                        <p:cTn id="37" dur="1" fill="hold">
                                          <p:stCondLst>
                                            <p:cond delay="0"/>
                                          </p:stCondLst>
                                        </p:cTn>
                                        <p:tgtEl>
                                          <p:spTgt spid="8">
                                            <p:txEl>
                                              <p:pRg st="2" end="2"/>
                                            </p:txEl>
                                          </p:spTgt>
                                        </p:tgtEl>
                                        <p:attrNameLst>
                                          <p:attrName>style.visibility</p:attrName>
                                        </p:attrNameLst>
                                      </p:cBhvr>
                                      <p:to>
                                        <p:strVal val="visible"/>
                                      </p:to>
                                    </p:set>
                                    <p:set>
                                      <p:cBhvr>
                                        <p:cTn id="38" dur="455" fill="hold">
                                          <p:stCondLst>
                                            <p:cond delay="0"/>
                                          </p:stCondLst>
                                        </p:cTn>
                                        <p:tgtEl>
                                          <p:spTgt spid="8">
                                            <p:txEl>
                                              <p:pRg st="2" end="2"/>
                                            </p:txEl>
                                          </p:spTgt>
                                        </p:tgtEl>
                                        <p:attrNameLst>
                                          <p:attrName>style.rotation</p:attrName>
                                        </p:attrNameLst>
                                      </p:cBhvr>
                                      <p:to>
                                        <p:strVal val="-45.0"/>
                                      </p:to>
                                    </p:set>
                                    <p:anim calcmode="lin" valueType="num">
                                      <p:cBhvr>
                                        <p:cTn id="39"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0"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1"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2"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1" presetClass="entr" presetSubtype="8"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TotalTime>
  <Words>251</Words>
  <Application>Microsoft Office PowerPoint</Application>
  <PresentationFormat>Grand écran</PresentationFormat>
  <Paragraphs>104</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2020-12-04T15:33:42Z</dcterms:created>
  <dcterms:modified xsi:type="dcterms:W3CDTF">2020-12-10T20:03:32Z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