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257" r:id="rId3"/>
    <p:sldId id="260" r:id="rId4"/>
    <p:sldId id="262" r:id="rId5"/>
    <p:sldId id="258" r:id="rId6"/>
    <p:sldId id="274" r:id="rId7"/>
    <p:sldId id="277" r:id="rId8"/>
    <p:sldId id="275" r:id="rId9"/>
    <p:sldId id="259" r:id="rId10"/>
    <p:sldId id="263" r:id="rId11"/>
    <p:sldId id="290" r:id="rId12"/>
    <p:sldId id="265" r:id="rId13"/>
    <p:sldId id="272" r:id="rId14"/>
    <p:sldId id="261" r:id="rId15"/>
    <p:sldId id="264" r:id="rId16"/>
    <p:sldId id="267" r:id="rId17"/>
    <p:sldId id="266" r:id="rId18"/>
    <p:sldId id="268" r:id="rId19"/>
    <p:sldId id="269" r:id="rId20"/>
    <p:sldId id="270" r:id="rId21"/>
    <p:sldId id="271" r:id="rId22"/>
    <p:sldId id="273" r:id="rId23"/>
    <p:sldId id="291" r:id="rId24"/>
    <p:sldId id="292" r:id="rId25"/>
    <p:sldId id="293" r:id="rId26"/>
    <p:sldId id="295" r:id="rId27"/>
    <p:sldId id="288" r:id="rId28"/>
    <p:sldId id="289" r:id="rId2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9DiLHqfNg/4IZ5/XNZcHtw==" hashData="IHb4yRKvq1BR5/ZCU/IolraPeM5jIUkQHzB4fZxo/gsX63r6wtB3Kvmr2ieR/3aspQTDfe/LeM1Hpvz5uhUQF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showGuides="1">
      <p:cViewPr varScale="1">
        <p:scale>
          <a:sx n="75" d="100"/>
          <a:sy n="75" d="100"/>
        </p:scale>
        <p:origin x="252"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008CEF-2767-4527-8C56-614BD127CBC2}" type="datetimeFigureOut">
              <a:rPr lang="fr-FR" smtClean="0"/>
              <a:t>10/12/2020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45B21C-C3B2-429C-8EC3-A096B01DC9EB}" type="slidenum">
              <a:rPr lang="fr-FR" smtClean="0"/>
              <a:t>‹N°›</a:t>
            </a:fld>
            <a:endParaRPr lang="fr-FR"/>
          </a:p>
        </p:txBody>
      </p:sp>
    </p:spTree>
    <p:extLst>
      <p:ext uri="{BB962C8B-B14F-4D97-AF65-F5344CB8AC3E}">
        <p14:creationId xmlns:p14="http://schemas.microsoft.com/office/powerpoint/2010/main" val="5984984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a:t>
            </a:fld>
            <a:endParaRPr lang="fr-FR"/>
          </a:p>
        </p:txBody>
      </p:sp>
    </p:spTree>
    <p:extLst>
      <p:ext uri="{BB962C8B-B14F-4D97-AF65-F5344CB8AC3E}">
        <p14:creationId xmlns:p14="http://schemas.microsoft.com/office/powerpoint/2010/main" val="8446925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a:t>
            </a:fld>
            <a:endParaRPr lang="fr-FR"/>
          </a:p>
        </p:txBody>
      </p:sp>
    </p:spTree>
    <p:extLst>
      <p:ext uri="{BB962C8B-B14F-4D97-AF65-F5344CB8AC3E}">
        <p14:creationId xmlns:p14="http://schemas.microsoft.com/office/powerpoint/2010/main" val="12464361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3</a:t>
            </a:fld>
            <a:endParaRPr lang="fr-FR"/>
          </a:p>
        </p:txBody>
      </p:sp>
    </p:spTree>
    <p:extLst>
      <p:ext uri="{BB962C8B-B14F-4D97-AF65-F5344CB8AC3E}">
        <p14:creationId xmlns:p14="http://schemas.microsoft.com/office/powerpoint/2010/main" val="35368708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4</a:t>
            </a:fld>
            <a:endParaRPr lang="fr-FR"/>
          </a:p>
        </p:txBody>
      </p:sp>
    </p:spTree>
    <p:extLst>
      <p:ext uri="{BB962C8B-B14F-4D97-AF65-F5344CB8AC3E}">
        <p14:creationId xmlns:p14="http://schemas.microsoft.com/office/powerpoint/2010/main" val="17058598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5</a:t>
            </a:fld>
            <a:endParaRPr lang="fr-FR"/>
          </a:p>
        </p:txBody>
      </p:sp>
    </p:spTree>
    <p:extLst>
      <p:ext uri="{BB962C8B-B14F-4D97-AF65-F5344CB8AC3E}">
        <p14:creationId xmlns:p14="http://schemas.microsoft.com/office/powerpoint/2010/main" val="10790215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6</a:t>
            </a:fld>
            <a:endParaRPr lang="fr-FR"/>
          </a:p>
        </p:txBody>
      </p:sp>
    </p:spTree>
    <p:extLst>
      <p:ext uri="{BB962C8B-B14F-4D97-AF65-F5344CB8AC3E}">
        <p14:creationId xmlns:p14="http://schemas.microsoft.com/office/powerpoint/2010/main" val="42632209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7</a:t>
            </a:fld>
            <a:endParaRPr lang="fr-FR"/>
          </a:p>
        </p:txBody>
      </p:sp>
    </p:spTree>
    <p:extLst>
      <p:ext uri="{BB962C8B-B14F-4D97-AF65-F5344CB8AC3E}">
        <p14:creationId xmlns:p14="http://schemas.microsoft.com/office/powerpoint/2010/main" val="3860118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8</a:t>
            </a:fld>
            <a:endParaRPr lang="fr-FR"/>
          </a:p>
        </p:txBody>
      </p:sp>
    </p:spTree>
    <p:extLst>
      <p:ext uri="{BB962C8B-B14F-4D97-AF65-F5344CB8AC3E}">
        <p14:creationId xmlns:p14="http://schemas.microsoft.com/office/powerpoint/2010/main" val="13708113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9</a:t>
            </a:fld>
            <a:endParaRPr lang="fr-FR"/>
          </a:p>
        </p:txBody>
      </p:sp>
    </p:spTree>
    <p:extLst>
      <p:ext uri="{BB962C8B-B14F-4D97-AF65-F5344CB8AC3E}">
        <p14:creationId xmlns:p14="http://schemas.microsoft.com/office/powerpoint/2010/main" val="2883104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10</a:t>
            </a:fld>
            <a:endParaRPr lang="fr-FR"/>
          </a:p>
        </p:txBody>
      </p:sp>
    </p:spTree>
    <p:extLst>
      <p:ext uri="{BB962C8B-B14F-4D97-AF65-F5344CB8AC3E}">
        <p14:creationId xmlns:p14="http://schemas.microsoft.com/office/powerpoint/2010/main" val="6635762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11</a:t>
            </a:fld>
            <a:endParaRPr lang="fr-FR"/>
          </a:p>
        </p:txBody>
      </p:sp>
    </p:spTree>
    <p:extLst>
      <p:ext uri="{BB962C8B-B14F-4D97-AF65-F5344CB8AC3E}">
        <p14:creationId xmlns:p14="http://schemas.microsoft.com/office/powerpoint/2010/main" val="28710680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12</a:t>
            </a:fld>
            <a:endParaRPr lang="fr-FR"/>
          </a:p>
        </p:txBody>
      </p:sp>
    </p:spTree>
    <p:extLst>
      <p:ext uri="{BB962C8B-B14F-4D97-AF65-F5344CB8AC3E}">
        <p14:creationId xmlns:p14="http://schemas.microsoft.com/office/powerpoint/2010/main" val="26999358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13</a:t>
            </a:fld>
            <a:endParaRPr lang="fr-FR"/>
          </a:p>
        </p:txBody>
      </p:sp>
    </p:spTree>
    <p:extLst>
      <p:ext uri="{BB962C8B-B14F-4D97-AF65-F5344CB8AC3E}">
        <p14:creationId xmlns:p14="http://schemas.microsoft.com/office/powerpoint/2010/main" val="12264641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14</a:t>
            </a:fld>
            <a:endParaRPr lang="fr-FR"/>
          </a:p>
        </p:txBody>
      </p:sp>
    </p:spTree>
    <p:extLst>
      <p:ext uri="{BB962C8B-B14F-4D97-AF65-F5344CB8AC3E}">
        <p14:creationId xmlns:p14="http://schemas.microsoft.com/office/powerpoint/2010/main" val="34722644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15</a:t>
            </a:fld>
            <a:endParaRPr lang="fr-FR"/>
          </a:p>
        </p:txBody>
      </p:sp>
    </p:spTree>
    <p:extLst>
      <p:ext uri="{BB962C8B-B14F-4D97-AF65-F5344CB8AC3E}">
        <p14:creationId xmlns:p14="http://schemas.microsoft.com/office/powerpoint/2010/main" val="39241311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16</a:t>
            </a:fld>
            <a:endParaRPr lang="fr-FR"/>
          </a:p>
        </p:txBody>
      </p:sp>
    </p:spTree>
    <p:extLst>
      <p:ext uri="{BB962C8B-B14F-4D97-AF65-F5344CB8AC3E}">
        <p14:creationId xmlns:p14="http://schemas.microsoft.com/office/powerpoint/2010/main" val="18560889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17</a:t>
            </a:fld>
            <a:endParaRPr lang="fr-FR"/>
          </a:p>
        </p:txBody>
      </p:sp>
    </p:spTree>
    <p:extLst>
      <p:ext uri="{BB962C8B-B14F-4D97-AF65-F5344CB8AC3E}">
        <p14:creationId xmlns:p14="http://schemas.microsoft.com/office/powerpoint/2010/main" val="7133889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18</a:t>
            </a:fld>
            <a:endParaRPr lang="fr-FR"/>
          </a:p>
        </p:txBody>
      </p:sp>
    </p:spTree>
    <p:extLst>
      <p:ext uri="{BB962C8B-B14F-4D97-AF65-F5344CB8AC3E}">
        <p14:creationId xmlns:p14="http://schemas.microsoft.com/office/powerpoint/2010/main" val="27555524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19</a:t>
            </a:fld>
            <a:endParaRPr lang="fr-FR"/>
          </a:p>
        </p:txBody>
      </p:sp>
    </p:spTree>
    <p:extLst>
      <p:ext uri="{BB962C8B-B14F-4D97-AF65-F5344CB8AC3E}">
        <p14:creationId xmlns:p14="http://schemas.microsoft.com/office/powerpoint/2010/main" val="36141728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20</a:t>
            </a:fld>
            <a:endParaRPr lang="fr-FR"/>
          </a:p>
        </p:txBody>
      </p:sp>
    </p:spTree>
    <p:extLst>
      <p:ext uri="{BB962C8B-B14F-4D97-AF65-F5344CB8AC3E}">
        <p14:creationId xmlns:p14="http://schemas.microsoft.com/office/powerpoint/2010/main" val="35390658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21</a:t>
            </a:fld>
            <a:endParaRPr lang="fr-FR"/>
          </a:p>
        </p:txBody>
      </p:sp>
    </p:spTree>
    <p:extLst>
      <p:ext uri="{BB962C8B-B14F-4D97-AF65-F5344CB8AC3E}">
        <p14:creationId xmlns:p14="http://schemas.microsoft.com/office/powerpoint/2010/main" val="25974504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22</a:t>
            </a:fld>
            <a:endParaRPr lang="fr-FR"/>
          </a:p>
        </p:txBody>
      </p:sp>
    </p:spTree>
    <p:extLst>
      <p:ext uri="{BB962C8B-B14F-4D97-AF65-F5344CB8AC3E}">
        <p14:creationId xmlns:p14="http://schemas.microsoft.com/office/powerpoint/2010/main" val="28241396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23</a:t>
            </a:fld>
            <a:endParaRPr lang="fr-FR"/>
          </a:p>
        </p:txBody>
      </p:sp>
    </p:spTree>
    <p:extLst>
      <p:ext uri="{BB962C8B-B14F-4D97-AF65-F5344CB8AC3E}">
        <p14:creationId xmlns:p14="http://schemas.microsoft.com/office/powerpoint/2010/main" val="33480029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24</a:t>
            </a:fld>
            <a:endParaRPr lang="fr-FR"/>
          </a:p>
        </p:txBody>
      </p:sp>
    </p:spTree>
    <p:extLst>
      <p:ext uri="{BB962C8B-B14F-4D97-AF65-F5344CB8AC3E}">
        <p14:creationId xmlns:p14="http://schemas.microsoft.com/office/powerpoint/2010/main" val="32017495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25</a:t>
            </a:fld>
            <a:endParaRPr lang="fr-FR"/>
          </a:p>
        </p:txBody>
      </p:sp>
    </p:spTree>
    <p:extLst>
      <p:ext uri="{BB962C8B-B14F-4D97-AF65-F5344CB8AC3E}">
        <p14:creationId xmlns:p14="http://schemas.microsoft.com/office/powerpoint/2010/main" val="10669983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26</a:t>
            </a:fld>
            <a:endParaRPr lang="fr-FR"/>
          </a:p>
        </p:txBody>
      </p:sp>
    </p:spTree>
    <p:extLst>
      <p:ext uri="{BB962C8B-B14F-4D97-AF65-F5344CB8AC3E}">
        <p14:creationId xmlns:p14="http://schemas.microsoft.com/office/powerpoint/2010/main" val="17546209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27</a:t>
            </a:fld>
            <a:endParaRPr lang="fr-FR"/>
          </a:p>
        </p:txBody>
      </p:sp>
    </p:spTree>
    <p:extLst>
      <p:ext uri="{BB962C8B-B14F-4D97-AF65-F5344CB8AC3E}">
        <p14:creationId xmlns:p14="http://schemas.microsoft.com/office/powerpoint/2010/main" val="266796863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28</a:t>
            </a:fld>
            <a:endParaRPr lang="fr-FR"/>
          </a:p>
        </p:txBody>
      </p:sp>
    </p:spTree>
    <p:extLst>
      <p:ext uri="{BB962C8B-B14F-4D97-AF65-F5344CB8AC3E}">
        <p14:creationId xmlns:p14="http://schemas.microsoft.com/office/powerpoint/2010/main" val="13347986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BB2AF740-E131-455B-94E1-F329F88F0AE5}" type="datetime1">
              <a:rPr lang="fr-FR" smtClean="0"/>
              <a:t>10/12/2020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2821691989"/>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1C2163E-7168-41A5-9AF9-E674476E4A07}" type="datetime1">
              <a:rPr lang="fr-FR" smtClean="0"/>
              <a:t>10/12/2020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1440517879"/>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843F25C0-5F40-4630-90EF-C7C51E9CACF8}" type="datetime1">
              <a:rPr lang="fr-FR" smtClean="0"/>
              <a:t>10/12/2020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3491106323"/>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140A629-D038-428A-BCB4-4ADD523EECB4}" type="datetime1">
              <a:rPr lang="fr-FR" smtClean="0"/>
              <a:t>10/12/2020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2334630638"/>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CBD9AA3-449E-4795-9E2F-F99FAFD49704}" type="datetime1">
              <a:rPr lang="fr-FR" smtClean="0"/>
              <a:t>10/12/2020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4034827140"/>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29957144-E7FF-4F43-BC7C-BC428D2AF544}" type="datetime1">
              <a:rPr lang="fr-FR" smtClean="0"/>
              <a:t>10/12/2020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1616649115"/>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B9C020A-78F7-4F79-98A4-BEDFFC40FF5A}" type="datetime1">
              <a:rPr lang="fr-FR" smtClean="0"/>
              <a:t>10/12/2020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555992151"/>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96931AD-E947-44AD-A21F-349619A37E1E}" type="datetime1">
              <a:rPr lang="fr-FR" smtClean="0"/>
              <a:t>10/12/2020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684443883"/>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584F11D3-CBE5-45F1-B79D-CC4AAE616327}" type="datetime1">
              <a:rPr lang="fr-FR" smtClean="0"/>
              <a:t>10/12/2020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823227051"/>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9950C9E-9038-45FA-8329-9FBCDD2D155E}" type="datetime1">
              <a:rPr lang="fr-FR" smtClean="0"/>
              <a:t>10/12/2020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2145322182"/>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6616C40-1E38-47D9-B59A-C9EBA02860CC}" type="datetime1">
              <a:rPr lang="fr-FR" smtClean="0"/>
              <a:t>10/12/2020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1163918565"/>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74000">
              <a:schemeClr val="accent2">
                <a:lumMod val="75000"/>
              </a:schemeClr>
            </a:gs>
            <a:gs pos="83000">
              <a:schemeClr val="accent6">
                <a:lumMod val="50000"/>
              </a:schemeClr>
            </a:gs>
            <a:gs pos="58000">
              <a:schemeClr val="accent2">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C9F0CF-AE32-41CC-BF5E-228EB9AA5D00}" type="datetime1">
              <a:rPr lang="fr-FR" smtClean="0"/>
              <a:t>10/12/2020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CA5E96-A27A-40D3-BE97-FC006DA6F77A}" type="slidenum">
              <a:rPr lang="fr-FR" smtClean="0"/>
              <a:t>‹N°›</a:t>
            </a:fld>
            <a:endParaRPr lang="fr-FR"/>
          </a:p>
        </p:txBody>
      </p:sp>
    </p:spTree>
    <p:extLst>
      <p:ext uri="{BB962C8B-B14F-4D97-AF65-F5344CB8AC3E}">
        <p14:creationId xmlns:p14="http://schemas.microsoft.com/office/powerpoint/2010/main" val="41230537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r="-472"/>
          <a:stretch/>
        </p:blipFill>
        <p:spPr>
          <a:xfrm>
            <a:off x="1616529" y="1248463"/>
            <a:ext cx="8896159" cy="4377996"/>
          </a:xfrm>
          <a:prstGeom prst="rect">
            <a:avLst/>
          </a:prstGeom>
          <a:effectLst>
            <a:softEdge rad="127000"/>
          </a:effectLst>
        </p:spPr>
      </p:pic>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a:t>
            </a:fld>
            <a:endParaRPr lang="fr-FR" sz="1800" b="1" dirty="0">
              <a:solidFill>
                <a:srgbClr val="FF0000"/>
              </a:solidFill>
              <a:latin typeface="Magneto" panose="04030805050802020D02" pitchFamily="82" charset="0"/>
            </a:endParaRPr>
          </a:p>
        </p:txBody>
      </p:sp>
      <p:sp>
        <p:nvSpPr>
          <p:cNvPr id="8" name="Rectangle 7"/>
          <p:cNvSpPr/>
          <p:nvPr/>
        </p:nvSpPr>
        <p:spPr>
          <a:xfrm>
            <a:off x="2054669" y="2557697"/>
            <a:ext cx="8082662" cy="1754326"/>
          </a:xfrm>
          <a:prstGeom prst="rect">
            <a:avLst/>
          </a:prstGeom>
        </p:spPr>
        <p:txBody>
          <a:bodyPr wrap="none">
            <a:spAutoFit/>
          </a:bodyPr>
          <a:lstStyle/>
          <a:p>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Au cœur des volcans</a:t>
            </a:r>
          </a:p>
          <a:p>
            <a:r>
              <a:rPr lang="fr-FR" sz="5400" b="1" dirty="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a:t>
            </a:r>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d’Auvergne N°6</a:t>
            </a:r>
            <a:endParaRPr lang="fr-FR" sz="5400" b="1" dirty="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467272966"/>
      </p:ext>
    </p:extLst>
  </p:cSld>
  <p:clrMapOvr>
    <a:masterClrMapping/>
  </p:clrMapOvr>
  <mc:AlternateContent xmlns:mc="http://schemas.openxmlformats.org/markup-compatibility/2006" xmlns:p14="http://schemas.microsoft.com/office/powerpoint/2010/main">
    <mc:Choice Requires="p14">
      <p:transition spd="slow" p14:dur="7250" advTm="17000">
        <p:wedge/>
        <p:sndAc>
          <p:stSnd loop="1">
            <p:snd r:embed="rId3" name="Biscaya - James Last.wav"/>
          </p:stSnd>
        </p:sndAc>
      </p:transition>
    </mc:Choice>
    <mc:Fallback xmlns="">
      <p:transition spd="slow" advTm="17000">
        <p:wedge/>
        <p:sndAc>
          <p:stSnd loop="1">
            <p:snd r:embed="rId5" name="Biscaya - James La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heel(8)">
                                      <p:cBhvr>
                                        <p:cTn id="15" dur="20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nodeType="clickEffect">
                                  <p:stCondLst>
                                    <p:cond delay="0"/>
                                  </p:stCondLst>
                                  <p:iterate type="lt">
                                    <p:tmPct val="50000"/>
                                  </p:iterate>
                                  <p:childTnLst>
                                    <p:set>
                                      <p:cBhvr>
                                        <p:cTn id="19" dur="1" fill="hold">
                                          <p:stCondLst>
                                            <p:cond delay="0"/>
                                          </p:stCondLst>
                                        </p:cTn>
                                        <p:tgtEl>
                                          <p:spTgt spid="8">
                                            <p:txEl>
                                              <p:pRg st="0" end="0"/>
                                            </p:txEl>
                                          </p:spTgt>
                                        </p:tgtEl>
                                        <p:attrNameLst>
                                          <p:attrName>style.visibility</p:attrName>
                                        </p:attrNameLst>
                                      </p:cBhvr>
                                      <p:to>
                                        <p:strVal val="visible"/>
                                      </p:to>
                                    </p:set>
                                    <p:set>
                                      <p:cBhvr>
                                        <p:cTn id="20" dur="455" fill="hold">
                                          <p:stCondLst>
                                            <p:cond delay="0"/>
                                          </p:stCondLst>
                                        </p:cTn>
                                        <p:tgtEl>
                                          <p:spTgt spid="8">
                                            <p:txEl>
                                              <p:pRg st="0" end="0"/>
                                            </p:txEl>
                                          </p:spTgt>
                                        </p:tgtEl>
                                        <p:attrNameLst>
                                          <p:attrName>style.rotation</p:attrName>
                                        </p:attrNameLst>
                                      </p:cBhvr>
                                      <p:to>
                                        <p:strVal val="-45.0"/>
                                      </p:to>
                                    </p:set>
                                    <p:anim calcmode="lin" valueType="num">
                                      <p:cBhvr>
                                        <p:cTn id="21"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8" presetClass="entr" presetSubtype="0" accel="50000" fill="hold" nodeType="clickEffect">
                                  <p:stCondLst>
                                    <p:cond delay="0"/>
                                  </p:stCondLst>
                                  <p:iterate type="lt">
                                    <p:tmPct val="50000"/>
                                  </p:iterate>
                                  <p:childTnLst>
                                    <p:set>
                                      <p:cBhvr>
                                        <p:cTn id="28" dur="1" fill="hold">
                                          <p:stCondLst>
                                            <p:cond delay="0"/>
                                          </p:stCondLst>
                                        </p:cTn>
                                        <p:tgtEl>
                                          <p:spTgt spid="8">
                                            <p:txEl>
                                              <p:pRg st="1" end="1"/>
                                            </p:txEl>
                                          </p:spTgt>
                                        </p:tgtEl>
                                        <p:attrNameLst>
                                          <p:attrName>style.visibility</p:attrName>
                                        </p:attrNameLst>
                                      </p:cBhvr>
                                      <p:to>
                                        <p:strVal val="visible"/>
                                      </p:to>
                                    </p:set>
                                    <p:set>
                                      <p:cBhvr>
                                        <p:cTn id="29" dur="455" fill="hold">
                                          <p:stCondLst>
                                            <p:cond delay="0"/>
                                          </p:stCondLst>
                                        </p:cTn>
                                        <p:tgtEl>
                                          <p:spTgt spid="8">
                                            <p:txEl>
                                              <p:pRg st="1" end="1"/>
                                            </p:txEl>
                                          </p:spTgt>
                                        </p:tgtEl>
                                        <p:attrNameLst>
                                          <p:attrName>style.rotation</p:attrName>
                                        </p:attrNameLst>
                                      </p:cBhvr>
                                      <p:to>
                                        <p:strVal val="-45.0"/>
                                      </p:to>
                                    </p:set>
                                    <p:anim calcmode="lin" valueType="num">
                                      <p:cBhvr>
                                        <p:cTn id="30"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1"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2"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3"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1" presetClass="entr" presetSubtype="8" fill="hold" grpId="0" nodeType="click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heel(8)">
                                      <p:cBhvr>
                                        <p:cTn id="3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a:t>
            </a:fld>
            <a:endParaRPr lang="fr-FR" sz="1800" b="1" dirty="0">
              <a:solidFill>
                <a:srgbClr val="FF0000"/>
              </a:solidFill>
              <a:latin typeface="Magneto" panose="04030805050802020D02" pitchFamily="82" charset="0"/>
            </a:endParaRPr>
          </a:p>
        </p:txBody>
      </p:sp>
      <p:sp>
        <p:nvSpPr>
          <p:cNvPr id="2" name="Rectangle 1"/>
          <p:cNvSpPr/>
          <p:nvPr/>
        </p:nvSpPr>
        <p:spPr>
          <a:xfrm>
            <a:off x="1812471" y="1353115"/>
            <a:ext cx="8539843" cy="4031873"/>
          </a:xfrm>
          <a:prstGeom prst="rect">
            <a:avLst/>
          </a:prstGeom>
        </p:spPr>
        <p:txBody>
          <a:bodyPr wrap="square">
            <a:spAutoFit/>
          </a:bodyPr>
          <a:lstStyle/>
          <a:p>
            <a:r>
              <a:rPr lang="fr-FR" sz="3200" b="1" dirty="0" smtClean="0">
                <a:ln>
                  <a:solidFill>
                    <a:srgbClr val="FFC000"/>
                  </a:solidFill>
                </a:ln>
                <a:effectLst>
                  <a:glow rad="228600">
                    <a:schemeClr val="accent2">
                      <a:satMod val="175000"/>
                      <a:alpha val="40000"/>
                    </a:schemeClr>
                  </a:glow>
                </a:effectLst>
                <a:latin typeface="Magneto" panose="04030805050802020D02" pitchFamily="82" charset="0"/>
              </a:rPr>
              <a:t>Au cœur du Massif Central, en Auvergne, le Massif du Sancy est une pépite volcanique qui offre une diversité de paysages et d’activités étonnante. Plus haut volcan de l’Hexagone, le Puy de Sancy nargue le Puy-de-Dôme avec ses 1886 mètres !</a:t>
            </a:r>
            <a:endParaRPr lang="fr-FR" sz="3200" b="1" dirty="0">
              <a:ln>
                <a:solidFill>
                  <a:srgbClr val="FFC000"/>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316342678"/>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3</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61557" y="1273628"/>
            <a:ext cx="6750398" cy="4387759"/>
          </a:xfrm>
          <a:prstGeom prst="rect">
            <a:avLst/>
          </a:prstGeom>
          <a:effectLst>
            <a:softEdge rad="127000"/>
          </a:effectLst>
        </p:spPr>
      </p:pic>
    </p:spTree>
    <p:extLst>
      <p:ext uri="{BB962C8B-B14F-4D97-AF65-F5344CB8AC3E}">
        <p14:creationId xmlns:p14="http://schemas.microsoft.com/office/powerpoint/2010/main" val="112831608"/>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t="5749" r="437" b="11001"/>
          <a:stretch/>
        </p:blipFill>
        <p:spPr>
          <a:xfrm>
            <a:off x="1600200" y="1257299"/>
            <a:ext cx="8901113" cy="4400551"/>
          </a:xfrm>
          <a:prstGeom prst="rect">
            <a:avLst/>
          </a:prstGeom>
          <a:effectLst>
            <a:softEdge rad="127000"/>
          </a:effectLst>
        </p:spPr>
      </p:pic>
    </p:spTree>
    <p:extLst>
      <p:ext uri="{BB962C8B-B14F-4D97-AF65-F5344CB8AC3E}">
        <p14:creationId xmlns:p14="http://schemas.microsoft.com/office/powerpoint/2010/main" val="1809116062"/>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59883" y="1271588"/>
            <a:ext cx="6515097" cy="4343399"/>
          </a:xfrm>
          <a:prstGeom prst="rect">
            <a:avLst/>
          </a:prstGeom>
          <a:effectLst>
            <a:softEdge rad="127000"/>
          </a:effectLst>
        </p:spPr>
      </p:pic>
      <p:sp>
        <p:nvSpPr>
          <p:cNvPr id="8" name="Rectangle 7"/>
          <p:cNvSpPr/>
          <p:nvPr/>
        </p:nvSpPr>
        <p:spPr>
          <a:xfrm>
            <a:off x="3668683" y="1271588"/>
            <a:ext cx="4897495" cy="1323439"/>
          </a:xfrm>
          <a:prstGeom prst="rect">
            <a:avLst/>
          </a:prstGeom>
        </p:spPr>
        <p:txBody>
          <a:bodyPr wrap="none">
            <a:spAutoFit/>
          </a:bodyPr>
          <a:lstStyle/>
          <a:p>
            <a:r>
              <a:rPr lang="fr-FR" sz="8000" b="1" dirty="0" err="1">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Vulcania</a:t>
            </a:r>
            <a:endParaRPr lang="fr-FR" sz="80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719464339"/>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8">
                                            <p:txEl>
                                              <p:pRg st="0" end="0"/>
                                            </p:txEl>
                                          </p:spTgt>
                                        </p:tgtEl>
                                        <p:attrNameLst>
                                          <p:attrName>style.visibility</p:attrName>
                                        </p:attrNameLst>
                                      </p:cBhvr>
                                      <p:to>
                                        <p:strVal val="visible"/>
                                      </p:to>
                                    </p:set>
                                    <p:anim calcmode="lin" valueType="num">
                                      <p:cBhvr>
                                        <p:cTn id="20"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6</a:t>
            </a:fld>
            <a:endParaRPr lang="fr-FR" sz="1800" b="1" dirty="0">
              <a:solidFill>
                <a:srgbClr val="FF0000"/>
              </a:solidFill>
              <a:latin typeface="Magneto" panose="04030805050802020D02" pitchFamily="82" charset="0"/>
            </a:endParaRPr>
          </a:p>
        </p:txBody>
      </p:sp>
      <p:sp>
        <p:nvSpPr>
          <p:cNvPr id="2" name="Rectangle 1"/>
          <p:cNvSpPr/>
          <p:nvPr/>
        </p:nvSpPr>
        <p:spPr>
          <a:xfrm>
            <a:off x="1961469" y="1418923"/>
            <a:ext cx="8269061" cy="4031873"/>
          </a:xfrm>
          <a:prstGeom prst="rect">
            <a:avLst/>
          </a:prstGeom>
        </p:spPr>
        <p:txBody>
          <a:bodyPr wrap="square">
            <a:spAutoFit/>
          </a:bodyPr>
          <a:lstStyle/>
          <a:p>
            <a:r>
              <a:rPr lang="fr-FR" sz="3200" b="1" dirty="0" err="1">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Vulcania</a:t>
            </a:r>
            <a:r>
              <a:rPr lang="fr-FR" sz="32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est un centre français de culture scientifique autour du volcanisme, situé à Saint-Ours-les-Roches, dans le Puy-de-Dôme, à 15 km au nord-ouest de Clermont-Ferrand. Lancé par Valéry Giscard d'Estaing, il porte aussi le nom de « Parc européen du volcanisme »</a:t>
            </a:r>
          </a:p>
        </p:txBody>
      </p:sp>
    </p:spTree>
    <p:extLst>
      <p:ext uri="{BB962C8B-B14F-4D97-AF65-F5344CB8AC3E}">
        <p14:creationId xmlns:p14="http://schemas.microsoft.com/office/powerpoint/2010/main" val="3946815502"/>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calcmode="lin" valueType="num">
                                      <p:cBhvr>
                                        <p:cTn id="20"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7</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385"/>
          <a:stretch/>
        </p:blipFill>
        <p:spPr>
          <a:xfrm>
            <a:off x="1934372" y="1257300"/>
            <a:ext cx="8323256" cy="4343399"/>
          </a:xfrm>
          <a:prstGeom prst="rect">
            <a:avLst/>
          </a:prstGeom>
          <a:effectLst>
            <a:softEdge rad="127000"/>
          </a:effectLst>
        </p:spPr>
      </p:pic>
    </p:spTree>
    <p:extLst>
      <p:ext uri="{BB962C8B-B14F-4D97-AF65-F5344CB8AC3E}">
        <p14:creationId xmlns:p14="http://schemas.microsoft.com/office/powerpoint/2010/main" val="394686373"/>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2000"/>
                                        <p:tgtEl>
                                          <p:spTgt spid="3"/>
                                        </p:tgtEl>
                                      </p:cBhvr>
                                    </p:animEffect>
                                    <p:anim calcmode="lin" valueType="num">
                                      <p:cBhvr>
                                        <p:cTn id="21" dur="2000" fill="hold"/>
                                        <p:tgtEl>
                                          <p:spTgt spid="3"/>
                                        </p:tgtEl>
                                        <p:attrNameLst>
                                          <p:attrName>ppt_w</p:attrName>
                                        </p:attrNameLst>
                                      </p:cBhvr>
                                      <p:tavLst>
                                        <p:tav tm="0" fmla="#ppt_w*sin(2.5*pi*$)">
                                          <p:val>
                                            <p:fltVal val="0"/>
                                          </p:val>
                                        </p:tav>
                                        <p:tav tm="100000">
                                          <p:val>
                                            <p:fltVal val="1"/>
                                          </p:val>
                                        </p:tav>
                                      </p:tavLst>
                                    </p:anim>
                                    <p:anim calcmode="lin" valueType="num">
                                      <p:cBhvr>
                                        <p:cTn id="22"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8</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743200" y="1257300"/>
            <a:ext cx="6705600" cy="4343400"/>
          </a:xfrm>
          <a:prstGeom prst="rect">
            <a:avLst/>
          </a:prstGeom>
          <a:effectLst>
            <a:softEdge rad="127000"/>
          </a:effectLst>
        </p:spPr>
      </p:pic>
    </p:spTree>
    <p:extLst>
      <p:ext uri="{BB962C8B-B14F-4D97-AF65-F5344CB8AC3E}">
        <p14:creationId xmlns:p14="http://schemas.microsoft.com/office/powerpoint/2010/main" val="2371142552"/>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9</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28849" y="1290194"/>
            <a:ext cx="7672389" cy="4312412"/>
          </a:xfrm>
          <a:prstGeom prst="rect">
            <a:avLst/>
          </a:prstGeom>
          <a:effectLst>
            <a:softEdge rad="127000"/>
          </a:effectLst>
        </p:spPr>
      </p:pic>
    </p:spTree>
    <p:extLst>
      <p:ext uri="{BB962C8B-B14F-4D97-AF65-F5344CB8AC3E}">
        <p14:creationId xmlns:p14="http://schemas.microsoft.com/office/powerpoint/2010/main" val="2200433168"/>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10</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800350" y="1235895"/>
            <a:ext cx="6643688" cy="4421071"/>
          </a:xfrm>
          <a:prstGeom prst="rect">
            <a:avLst/>
          </a:prstGeom>
          <a:effectLst>
            <a:softEdge rad="127000"/>
          </a:effectLst>
        </p:spPr>
      </p:pic>
    </p:spTree>
    <p:extLst>
      <p:ext uri="{BB962C8B-B14F-4D97-AF65-F5344CB8AC3E}">
        <p14:creationId xmlns:p14="http://schemas.microsoft.com/office/powerpoint/2010/main" val="3801595856"/>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11</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57488" y="1237134"/>
            <a:ext cx="6600825" cy="4434929"/>
          </a:xfrm>
          <a:prstGeom prst="rect">
            <a:avLst/>
          </a:prstGeom>
          <a:effectLst>
            <a:softEdge rad="127000"/>
          </a:effectLst>
        </p:spPr>
      </p:pic>
    </p:spTree>
    <p:extLst>
      <p:ext uri="{BB962C8B-B14F-4D97-AF65-F5344CB8AC3E}">
        <p14:creationId xmlns:p14="http://schemas.microsoft.com/office/powerpoint/2010/main" val="1986649319"/>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12</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3171825" y="1271588"/>
            <a:ext cx="5800725" cy="4350544"/>
          </a:xfrm>
          <a:prstGeom prst="rect">
            <a:avLst/>
          </a:prstGeom>
          <a:effectLst>
            <a:softEdge rad="127000"/>
          </a:effectLst>
        </p:spPr>
      </p:pic>
    </p:spTree>
    <p:extLst>
      <p:ext uri="{BB962C8B-B14F-4D97-AF65-F5344CB8AC3E}">
        <p14:creationId xmlns:p14="http://schemas.microsoft.com/office/powerpoint/2010/main" val="2726567254"/>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13</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085975" y="1253907"/>
            <a:ext cx="7929563" cy="4375368"/>
          </a:xfrm>
          <a:prstGeom prst="rect">
            <a:avLst/>
          </a:prstGeom>
          <a:effectLst>
            <a:softEdge rad="127000"/>
          </a:effectLst>
        </p:spPr>
      </p:pic>
    </p:spTree>
    <p:extLst>
      <p:ext uri="{BB962C8B-B14F-4D97-AF65-F5344CB8AC3E}">
        <p14:creationId xmlns:p14="http://schemas.microsoft.com/office/powerpoint/2010/main" val="580881980"/>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14</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571625" y="1257299"/>
            <a:ext cx="8929688" cy="4386263"/>
          </a:xfrm>
          <a:prstGeom prst="rect">
            <a:avLst/>
          </a:prstGeom>
          <a:effectLst>
            <a:softEdge rad="127000"/>
          </a:effectLst>
        </p:spPr>
      </p:pic>
    </p:spTree>
    <p:extLst>
      <p:ext uri="{BB962C8B-B14F-4D97-AF65-F5344CB8AC3E}">
        <p14:creationId xmlns:p14="http://schemas.microsoft.com/office/powerpoint/2010/main" val="2287720872"/>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15</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85912" y="1173956"/>
            <a:ext cx="8901113" cy="4450557"/>
          </a:xfrm>
          <a:prstGeom prst="rect">
            <a:avLst/>
          </a:prstGeom>
          <a:effectLst>
            <a:softEdge rad="127000"/>
          </a:effectLst>
        </p:spPr>
      </p:pic>
    </p:spTree>
    <p:extLst>
      <p:ext uri="{BB962C8B-B14F-4D97-AF65-F5344CB8AC3E}">
        <p14:creationId xmlns:p14="http://schemas.microsoft.com/office/powerpoint/2010/main" val="1611132433"/>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16</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71700" y="1264444"/>
            <a:ext cx="7772400" cy="4371975"/>
          </a:xfrm>
          <a:prstGeom prst="rect">
            <a:avLst/>
          </a:prstGeom>
          <a:effectLst>
            <a:softEdge rad="127000"/>
          </a:effectLst>
        </p:spPr>
      </p:pic>
    </p:spTree>
    <p:extLst>
      <p:ext uri="{BB962C8B-B14F-4D97-AF65-F5344CB8AC3E}">
        <p14:creationId xmlns:p14="http://schemas.microsoft.com/office/powerpoint/2010/main" val="3339687426"/>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17</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171700" y="1278699"/>
            <a:ext cx="7913728" cy="4336289"/>
          </a:xfrm>
          <a:prstGeom prst="rect">
            <a:avLst/>
          </a:prstGeom>
          <a:effectLst>
            <a:softEdge rad="127000"/>
          </a:effectLst>
        </p:spPr>
      </p:pic>
    </p:spTree>
    <p:extLst>
      <p:ext uri="{BB962C8B-B14F-4D97-AF65-F5344CB8AC3E}">
        <p14:creationId xmlns:p14="http://schemas.microsoft.com/office/powerpoint/2010/main" val="3589441625"/>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18</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57488" y="1263650"/>
            <a:ext cx="6586537" cy="4391025"/>
          </a:xfrm>
          <a:prstGeom prst="rect">
            <a:avLst/>
          </a:prstGeom>
          <a:effectLst>
            <a:softEdge rad="127000"/>
          </a:effectLst>
        </p:spPr>
      </p:pic>
    </p:spTree>
    <p:extLst>
      <p:ext uri="{BB962C8B-B14F-4D97-AF65-F5344CB8AC3E}">
        <p14:creationId xmlns:p14="http://schemas.microsoft.com/office/powerpoint/2010/main" val="2274165349"/>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19</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988967" y="1285876"/>
            <a:ext cx="8369471" cy="4367342"/>
          </a:xfrm>
          <a:prstGeom prst="rect">
            <a:avLst/>
          </a:prstGeom>
          <a:effectLst>
            <a:softEdge rad="127000"/>
          </a:effectLst>
        </p:spPr>
      </p:pic>
    </p:spTree>
    <p:extLst>
      <p:ext uri="{BB962C8B-B14F-4D97-AF65-F5344CB8AC3E}">
        <p14:creationId xmlns:p14="http://schemas.microsoft.com/office/powerpoint/2010/main" val="1118602619"/>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20</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00250" y="1249240"/>
            <a:ext cx="8143875" cy="4385163"/>
          </a:xfrm>
          <a:prstGeom prst="rect">
            <a:avLst/>
          </a:prstGeom>
          <a:effectLst>
            <a:softEdge rad="127000"/>
          </a:effectLst>
        </p:spPr>
      </p:pic>
    </p:spTree>
    <p:extLst>
      <p:ext uri="{BB962C8B-B14F-4D97-AF65-F5344CB8AC3E}">
        <p14:creationId xmlns:p14="http://schemas.microsoft.com/office/powerpoint/2010/main" val="1318353092"/>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21</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28825" y="1233853"/>
            <a:ext cx="8143876" cy="4385164"/>
          </a:xfrm>
          <a:prstGeom prst="rect">
            <a:avLst/>
          </a:prstGeom>
          <a:effectLst>
            <a:softEdge rad="127000"/>
          </a:effectLst>
        </p:spPr>
      </p:pic>
    </p:spTree>
    <p:extLst>
      <p:ext uri="{BB962C8B-B14F-4D97-AF65-F5344CB8AC3E}">
        <p14:creationId xmlns:p14="http://schemas.microsoft.com/office/powerpoint/2010/main" val="1335563235"/>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22</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43112" y="1249239"/>
            <a:ext cx="8101013" cy="4362084"/>
          </a:xfrm>
          <a:prstGeom prst="rect">
            <a:avLst/>
          </a:prstGeom>
          <a:effectLst>
            <a:softEdge rad="127000"/>
          </a:effectLst>
        </p:spPr>
      </p:pic>
    </p:spTree>
    <p:extLst>
      <p:ext uri="{BB962C8B-B14F-4D97-AF65-F5344CB8AC3E}">
        <p14:creationId xmlns:p14="http://schemas.microsoft.com/office/powerpoint/2010/main" val="2502892573"/>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902745" y="1300163"/>
            <a:ext cx="6515100" cy="4343400"/>
          </a:xfrm>
          <a:prstGeom prst="rect">
            <a:avLst/>
          </a:prstGeom>
          <a:effectLst>
            <a:softEdge rad="127000"/>
          </a:effectLst>
        </p:spPr>
      </p:pic>
    </p:spTree>
    <p:extLst>
      <p:ext uri="{BB962C8B-B14F-4D97-AF65-F5344CB8AC3E}">
        <p14:creationId xmlns:p14="http://schemas.microsoft.com/office/powerpoint/2010/main" val="547382022"/>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71788" y="1283435"/>
            <a:ext cx="6530635" cy="4345840"/>
          </a:xfrm>
          <a:prstGeom prst="rect">
            <a:avLst/>
          </a:prstGeom>
          <a:effectLst>
            <a:softEdge rad="127000"/>
          </a:effectLst>
        </p:spPr>
      </p:pic>
    </p:spTree>
    <p:extLst>
      <p:ext uri="{BB962C8B-B14F-4D97-AF65-F5344CB8AC3E}">
        <p14:creationId xmlns:p14="http://schemas.microsoft.com/office/powerpoint/2010/main" val="3400272230"/>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86062" y="1262593"/>
            <a:ext cx="6557963" cy="4374110"/>
          </a:xfrm>
          <a:prstGeom prst="rect">
            <a:avLst/>
          </a:prstGeom>
          <a:effectLst>
            <a:softEdge rad="127000"/>
          </a:effectLst>
        </p:spPr>
      </p:pic>
    </p:spTree>
    <p:extLst>
      <p:ext uri="{BB962C8B-B14F-4D97-AF65-F5344CB8AC3E}">
        <p14:creationId xmlns:p14="http://schemas.microsoft.com/office/powerpoint/2010/main" val="1088431342"/>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628775" y="1240332"/>
            <a:ext cx="8856647" cy="4392585"/>
          </a:xfrm>
          <a:prstGeom prst="rect">
            <a:avLst/>
          </a:prstGeom>
          <a:effectLst>
            <a:softEdge rad="127000"/>
          </a:effectLst>
        </p:spPr>
      </p:pic>
    </p:spTree>
    <p:extLst>
      <p:ext uri="{BB962C8B-B14F-4D97-AF65-F5344CB8AC3E}">
        <p14:creationId xmlns:p14="http://schemas.microsoft.com/office/powerpoint/2010/main" val="1913491708"/>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600200" y="1245573"/>
            <a:ext cx="8915400" cy="4366854"/>
          </a:xfrm>
          <a:prstGeom prst="rect">
            <a:avLst/>
          </a:prstGeom>
          <a:effectLst>
            <a:softEdge rad="127000"/>
          </a:effectLst>
        </p:spPr>
      </p:pic>
    </p:spTree>
    <p:extLst>
      <p:ext uri="{BB962C8B-B14F-4D97-AF65-F5344CB8AC3E}">
        <p14:creationId xmlns:p14="http://schemas.microsoft.com/office/powerpoint/2010/main" val="2500669014"/>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r="-472"/>
          <a:stretch/>
        </p:blipFill>
        <p:spPr>
          <a:xfrm>
            <a:off x="1616529" y="1248463"/>
            <a:ext cx="8896159" cy="4377996"/>
          </a:xfrm>
          <a:prstGeom prst="rect">
            <a:avLst/>
          </a:prstGeom>
          <a:effectLst>
            <a:softEdge rad="127000"/>
          </a:effectLst>
        </p:spPr>
      </p:pic>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28</a:t>
            </a:fld>
            <a:endParaRPr lang="fr-FR" sz="1800" b="1" dirty="0">
              <a:solidFill>
                <a:srgbClr val="FF0000"/>
              </a:solidFill>
              <a:latin typeface="Magneto" panose="04030805050802020D02" pitchFamily="82" charset="0"/>
            </a:endParaRPr>
          </a:p>
        </p:txBody>
      </p:sp>
      <p:sp>
        <p:nvSpPr>
          <p:cNvPr id="8" name="Rectangle 7"/>
          <p:cNvSpPr/>
          <p:nvPr/>
        </p:nvSpPr>
        <p:spPr>
          <a:xfrm>
            <a:off x="2054669" y="2136338"/>
            <a:ext cx="8082662" cy="2585323"/>
          </a:xfrm>
          <a:prstGeom prst="rect">
            <a:avLst/>
          </a:prstGeom>
        </p:spPr>
        <p:txBody>
          <a:bodyPr wrap="none">
            <a:spAutoFit/>
          </a:bodyPr>
          <a:lstStyle/>
          <a:p>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C’était</a:t>
            </a:r>
          </a:p>
          <a:p>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Au cœur des volcans</a:t>
            </a:r>
          </a:p>
          <a:p>
            <a:r>
              <a:rPr lang="fr-FR" sz="5400" b="1" dirty="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a:t>
            </a:r>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d’Auvergne</a:t>
            </a:r>
            <a:endParaRPr lang="fr-FR" sz="5400" b="1" dirty="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108648408"/>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heel(8)">
                                      <p:cBhvr>
                                        <p:cTn id="15" dur="20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nodeType="clickEffect">
                                  <p:stCondLst>
                                    <p:cond delay="0"/>
                                  </p:stCondLst>
                                  <p:iterate type="lt">
                                    <p:tmPct val="50000"/>
                                  </p:iterate>
                                  <p:childTnLst>
                                    <p:set>
                                      <p:cBhvr>
                                        <p:cTn id="19" dur="1" fill="hold">
                                          <p:stCondLst>
                                            <p:cond delay="0"/>
                                          </p:stCondLst>
                                        </p:cTn>
                                        <p:tgtEl>
                                          <p:spTgt spid="8">
                                            <p:txEl>
                                              <p:pRg st="0" end="0"/>
                                            </p:txEl>
                                          </p:spTgt>
                                        </p:tgtEl>
                                        <p:attrNameLst>
                                          <p:attrName>style.visibility</p:attrName>
                                        </p:attrNameLst>
                                      </p:cBhvr>
                                      <p:to>
                                        <p:strVal val="visible"/>
                                      </p:to>
                                    </p:set>
                                    <p:set>
                                      <p:cBhvr>
                                        <p:cTn id="20" dur="455" fill="hold">
                                          <p:stCondLst>
                                            <p:cond delay="0"/>
                                          </p:stCondLst>
                                        </p:cTn>
                                        <p:tgtEl>
                                          <p:spTgt spid="8">
                                            <p:txEl>
                                              <p:pRg st="0" end="0"/>
                                            </p:txEl>
                                          </p:spTgt>
                                        </p:tgtEl>
                                        <p:attrNameLst>
                                          <p:attrName>style.rotation</p:attrName>
                                        </p:attrNameLst>
                                      </p:cBhvr>
                                      <p:to>
                                        <p:strVal val="-45.0"/>
                                      </p:to>
                                    </p:set>
                                    <p:anim calcmode="lin" valueType="num">
                                      <p:cBhvr>
                                        <p:cTn id="21"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8" presetClass="entr" presetSubtype="0" accel="50000" fill="hold" nodeType="clickEffect">
                                  <p:stCondLst>
                                    <p:cond delay="0"/>
                                  </p:stCondLst>
                                  <p:iterate type="lt">
                                    <p:tmPct val="50000"/>
                                  </p:iterate>
                                  <p:childTnLst>
                                    <p:set>
                                      <p:cBhvr>
                                        <p:cTn id="28" dur="1" fill="hold">
                                          <p:stCondLst>
                                            <p:cond delay="0"/>
                                          </p:stCondLst>
                                        </p:cTn>
                                        <p:tgtEl>
                                          <p:spTgt spid="8">
                                            <p:txEl>
                                              <p:pRg st="1" end="1"/>
                                            </p:txEl>
                                          </p:spTgt>
                                        </p:tgtEl>
                                        <p:attrNameLst>
                                          <p:attrName>style.visibility</p:attrName>
                                        </p:attrNameLst>
                                      </p:cBhvr>
                                      <p:to>
                                        <p:strVal val="visible"/>
                                      </p:to>
                                    </p:set>
                                    <p:set>
                                      <p:cBhvr>
                                        <p:cTn id="29" dur="455" fill="hold">
                                          <p:stCondLst>
                                            <p:cond delay="0"/>
                                          </p:stCondLst>
                                        </p:cTn>
                                        <p:tgtEl>
                                          <p:spTgt spid="8">
                                            <p:txEl>
                                              <p:pRg st="1" end="1"/>
                                            </p:txEl>
                                          </p:spTgt>
                                        </p:tgtEl>
                                        <p:attrNameLst>
                                          <p:attrName>style.rotation</p:attrName>
                                        </p:attrNameLst>
                                      </p:cBhvr>
                                      <p:to>
                                        <p:strVal val="-45.0"/>
                                      </p:to>
                                    </p:set>
                                    <p:anim calcmode="lin" valueType="num">
                                      <p:cBhvr>
                                        <p:cTn id="30"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1"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2"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3"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38" presetClass="entr" presetSubtype="0" accel="50000" fill="hold" nodeType="clickEffect">
                                  <p:stCondLst>
                                    <p:cond delay="0"/>
                                  </p:stCondLst>
                                  <p:iterate type="lt">
                                    <p:tmPct val="50000"/>
                                  </p:iterate>
                                  <p:childTnLst>
                                    <p:set>
                                      <p:cBhvr>
                                        <p:cTn id="37" dur="1" fill="hold">
                                          <p:stCondLst>
                                            <p:cond delay="0"/>
                                          </p:stCondLst>
                                        </p:cTn>
                                        <p:tgtEl>
                                          <p:spTgt spid="8">
                                            <p:txEl>
                                              <p:pRg st="2" end="2"/>
                                            </p:txEl>
                                          </p:spTgt>
                                        </p:tgtEl>
                                        <p:attrNameLst>
                                          <p:attrName>style.visibility</p:attrName>
                                        </p:attrNameLst>
                                      </p:cBhvr>
                                      <p:to>
                                        <p:strVal val="visible"/>
                                      </p:to>
                                    </p:set>
                                    <p:set>
                                      <p:cBhvr>
                                        <p:cTn id="38" dur="455" fill="hold">
                                          <p:stCondLst>
                                            <p:cond delay="0"/>
                                          </p:stCondLst>
                                        </p:cTn>
                                        <p:tgtEl>
                                          <p:spTgt spid="8">
                                            <p:txEl>
                                              <p:pRg st="2" end="2"/>
                                            </p:txEl>
                                          </p:spTgt>
                                        </p:tgtEl>
                                        <p:attrNameLst>
                                          <p:attrName>style.rotation</p:attrName>
                                        </p:attrNameLst>
                                      </p:cBhvr>
                                      <p:to>
                                        <p:strVal val="-45.0"/>
                                      </p:to>
                                    </p:set>
                                    <p:anim calcmode="lin" valueType="num">
                                      <p:cBhvr>
                                        <p:cTn id="39"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0"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41"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2"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1" presetClass="entr" presetSubtype="8" fill="hold" grpId="0" nodeType="click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8)">
                                      <p:cBhvr>
                                        <p:cTn id="4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168</TotalTime>
  <Words>275</Words>
  <Application>Microsoft Office PowerPoint</Application>
  <PresentationFormat>Grand écran</PresentationFormat>
  <Paragraphs>120</Paragraphs>
  <Slides>28</Slides>
  <Notes>28</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28</vt:i4>
      </vt:variant>
    </vt:vector>
  </HeadingPairs>
  <TitlesOfParts>
    <vt:vector size="33"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23</cp:revision>
  <dcterms:created xsi:type="dcterms:W3CDTF">2020-12-04T15:33:42Z</dcterms:created>
  <dcterms:modified xsi:type="dcterms:W3CDTF">2020-12-10T19:57:41Z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