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6" r:id="rId3"/>
    <p:sldId id="259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UYtAtxmqa/KrpKsrH1nIQ==" hashData="NyjFVw/7nETTN9oBTVKLOw0vz5XQ7TFisQDqYMkLmOleEAgSpjhpC7klsGhYBXeSKp4Via/ipczq31ByBSIag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2368C-526A-4A77-A9C0-7BFC492458E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6A6774-9FF0-4E79-8391-7C7387524E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3793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772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918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323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348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8674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811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668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1636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159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012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426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6425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288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24705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A6774-9FF0-4E79-8391-7C7387524E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6901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494FB-FDDC-4837-91EC-DA5D4FEF6AB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154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94511-E4CE-442D-9CF1-9235ADCE385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79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D630E-36CC-4E88-BEAD-FBBCA4C5683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813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85AE5-C109-4BBD-BB87-49BBAE97D4C9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956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3EC5-299E-4E37-A585-AD0AA3DC13FA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380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DB580-9B8B-47BA-957A-80D731D6FBBF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21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B06DB-458A-42C0-A911-23116365BD56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55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C79A1-D39C-40F4-8BF6-17A60BFFF85D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971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4C2AE-7FC8-4831-BC51-CBA6B74ABCAB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13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DE7D5-F9E2-4AAB-9FBF-C5444CE6AFAD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34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EE75-A9E2-4984-9701-83C0FBCD5230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64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4000">
              <a:schemeClr val="tx1"/>
            </a:gs>
            <a:gs pos="94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D54C3-8B38-4D99-9159-AB6A191F18CF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63B8D-B8B4-4CA8-8F07-D916ADD47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04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297" b="6223"/>
          <a:stretch/>
        </p:blipFill>
        <p:spPr>
          <a:xfrm>
            <a:off x="1300163" y="683597"/>
            <a:ext cx="9515476" cy="53674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250820" y="2582484"/>
            <a:ext cx="761779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Incroyable</a:t>
            </a:r>
          </a:p>
        </p:txBody>
      </p:sp>
    </p:spTree>
    <p:extLst>
      <p:ext uri="{BB962C8B-B14F-4D97-AF65-F5344CB8AC3E}">
        <p14:creationId xmlns:p14="http://schemas.microsoft.com/office/powerpoint/2010/main" val="359443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HUMOUR POLITIQUE_001.wav"/>
          </p:stSnd>
        </p:sndAc>
      </p:transition>
    </mc:Choice>
    <mc:Fallback>
      <p:transition spd="slow" advTm="8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7031" y="1757353"/>
            <a:ext cx="9525365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es personnes souffrant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de maladies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rares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oh cette nature</a:t>
            </a:r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N°2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48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049" r="2420" b="21332"/>
          <a:stretch/>
        </p:blipFill>
        <p:spPr>
          <a:xfrm>
            <a:off x="2020529" y="686677"/>
            <a:ext cx="8150942" cy="5361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9744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413" y="675967"/>
            <a:ext cx="5385619" cy="53856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027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3935" y="670370"/>
            <a:ext cx="7964129" cy="5393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407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9239" y="694236"/>
            <a:ext cx="7565922" cy="53615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275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329" y="663737"/>
            <a:ext cx="6017342" cy="537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9904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646162"/>
            <a:ext cx="9601200" cy="5400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7186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535" y="676080"/>
            <a:ext cx="7506929" cy="53824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3364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8735" y="693777"/>
            <a:ext cx="7492181" cy="53717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3891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368" y="643212"/>
            <a:ext cx="5324167" cy="5445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04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877" y="694171"/>
            <a:ext cx="5471652" cy="5377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829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83" b="49668"/>
          <a:stretch/>
        </p:blipFill>
        <p:spPr>
          <a:xfrm>
            <a:off x="872523" y="670435"/>
            <a:ext cx="10351000" cy="53911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614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889" r="-359"/>
          <a:stretch/>
        </p:blipFill>
        <p:spPr>
          <a:xfrm>
            <a:off x="838200" y="648929"/>
            <a:ext cx="10444432" cy="5397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157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171" y="493486"/>
            <a:ext cx="10755086" cy="5747657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158CE-CC5A-403C-98B1-37979EA4481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63B8D-B8B4-4CA8-8F07-D916ADD47130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297" b="6223"/>
          <a:stretch/>
        </p:blipFill>
        <p:spPr>
          <a:xfrm>
            <a:off x="1300163" y="683597"/>
            <a:ext cx="9515476" cy="53674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250818" y="2582484"/>
            <a:ext cx="76177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Incroyable</a:t>
            </a:r>
            <a:endParaRPr lang="fr-FR" sz="9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4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2021-01-06T09:32:05Z</dcterms:created>
  <dcterms:modified xsi:type="dcterms:W3CDTF">2021-02-06T09:27:06Z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