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6" r:id="rId3"/>
    <p:sldId id="259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aDwe3j/ptDbqdgqh8gvA==" hashData="k+Hr7eHkmUHtJDIX+bEAaXEEd/FwCIoAsyEv6/LRJVV10rsE2axSzZuueiXBO6ms3X+kaz+iZ3APFLVGlvdd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2368C-526A-4A77-A9C0-7BFC492458E3}" type="datetimeFigureOut">
              <a:rPr lang="fr-FR" smtClean="0"/>
              <a:t>06/01/2021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6A6774-9FF0-4E79-8391-7C7387524E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3793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772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918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323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348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8674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811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6684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1636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159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012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3426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6425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288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24705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6901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494FB-FDDC-4837-91EC-DA5D4FEF6AB7}" type="datetime1">
              <a:rPr lang="fr-FR" smtClean="0"/>
              <a:t>06/01/2021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15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94511-E4CE-442D-9CF1-9235ADCE3859}" type="datetime1">
              <a:rPr lang="fr-FR" smtClean="0"/>
              <a:t>06/01/2021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79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30E-36CC-4E88-BEAD-FBBCA4C56839}" type="datetime1">
              <a:rPr lang="fr-FR" smtClean="0"/>
              <a:t>06/01/2021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813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5AE5-C109-4BBD-BB87-49BBAE97D4C9}" type="datetime1">
              <a:rPr lang="fr-FR" smtClean="0"/>
              <a:t>06/01/2021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956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3EC5-299E-4E37-A585-AD0AA3DC13FA}" type="datetime1">
              <a:rPr lang="fr-FR" smtClean="0"/>
              <a:t>06/01/2021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380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DB580-9B8B-47BA-957A-80D731D6FBBF}" type="datetime1">
              <a:rPr lang="fr-FR" smtClean="0"/>
              <a:t>06/01/2021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21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B06DB-458A-42C0-A911-23116365BD56}" type="datetime1">
              <a:rPr lang="fr-FR" smtClean="0"/>
              <a:t>06/01/2021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55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79A1-D39C-40F4-8BF6-17A60BFFF85D}" type="datetime1">
              <a:rPr lang="fr-FR" smtClean="0"/>
              <a:t>06/01/2021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971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C2AE-7FC8-4831-BC51-CBA6B74ABCAB}" type="datetime1">
              <a:rPr lang="fr-FR" smtClean="0"/>
              <a:t>06/01/2021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13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DE7D5-F9E2-4AAB-9FBF-C5444CE6AFAD}" type="datetime1">
              <a:rPr lang="fr-FR" smtClean="0"/>
              <a:t>06/01/2021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34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EE75-A9E2-4984-9701-83C0FBCD5230}" type="datetime1">
              <a:rPr lang="fr-FR" smtClean="0"/>
              <a:t>06/01/2021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64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4000">
              <a:schemeClr val="tx1"/>
            </a:gs>
            <a:gs pos="94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D54C3-8B38-4D99-9159-AB6A191F18CF}" type="datetime1">
              <a:rPr lang="fr-FR" smtClean="0"/>
              <a:t>06/01/2021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04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297" b="6223"/>
          <a:stretch/>
        </p:blipFill>
        <p:spPr>
          <a:xfrm>
            <a:off x="1300163" y="683597"/>
            <a:ext cx="9515476" cy="53674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250818" y="2582484"/>
            <a:ext cx="76177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Incroyable</a:t>
            </a:r>
            <a:endParaRPr lang="fr-FR" sz="9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43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HUMOUR POLITIQUE_001.wav"/>
          </p:stSnd>
        </p:sndAc>
      </p:transition>
    </mc:Choice>
    <mc:Fallback>
      <p:transition spd="slow" advTm="8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33317" y="2490151"/>
            <a:ext cx="9525365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es personnes souffrant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de maladies rares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N°1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48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886" y="693964"/>
            <a:ext cx="9550400" cy="5372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744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67139"/>
            <a:ext cx="10294257" cy="5443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27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690234"/>
            <a:ext cx="4064000" cy="5354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407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170" y="617919"/>
            <a:ext cx="4880430" cy="5455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75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286" y="680584"/>
            <a:ext cx="9579428" cy="53734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904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2528" y="692040"/>
            <a:ext cx="4386944" cy="53505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86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653" r="-1080"/>
          <a:stretch/>
        </p:blipFill>
        <p:spPr>
          <a:xfrm>
            <a:off x="3851513" y="696016"/>
            <a:ext cx="4537743" cy="5407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364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670152"/>
            <a:ext cx="7558087" cy="53986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913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685800"/>
            <a:ext cx="9550400" cy="5372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04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27" b="3705"/>
          <a:stretch/>
        </p:blipFill>
        <p:spPr>
          <a:xfrm>
            <a:off x="2824838" y="680545"/>
            <a:ext cx="6542323" cy="537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29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5" y="682654"/>
            <a:ext cx="7084354" cy="5389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614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237" y="659099"/>
            <a:ext cx="5999526" cy="5416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15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297" b="6223"/>
          <a:stretch/>
        </p:blipFill>
        <p:spPr>
          <a:xfrm>
            <a:off x="1300163" y="683597"/>
            <a:ext cx="9515476" cy="53674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250818" y="2582484"/>
            <a:ext cx="76177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Incroyable</a:t>
            </a:r>
            <a:endParaRPr lang="fr-FR" sz="9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4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2021-01-06T09:32:05Z</dcterms:created>
  <dcterms:modified xsi:type="dcterms:W3CDTF">2021-01-06T09:54:07Z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