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58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LWrxd64kfu03TR/Xa3F+Q==" hashData="rIcMr/kCBOw6rIJOIsEpWfQtFGrrWZZlWlVdA1jPXkd/prl/n3YwxeNnhrXW5/PUA6QRXxowlYALWV92Vp3ss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3934E7-8CEB-4E72-811B-E14EFE5A7AC6}" type="datetimeFigureOut">
              <a:rPr lang="fr-FR" smtClean="0"/>
              <a:t>23/10/2020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69B753-3537-4A6F-8251-C4F7426352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26260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45073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18408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895028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55790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04823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16768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39271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60603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09842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7212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71468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3102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82208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464933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69B753-3537-4A6F-8251-C4F74263526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55051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9B9C2-D73B-417E-9033-574D57ECF2DC}" type="datetime1">
              <a:rPr lang="fr-FR" smtClean="0"/>
              <a:t>23/10/2020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8501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F4DC7-8797-433E-9FA6-67216B6AEB31}" type="datetime1">
              <a:rPr lang="fr-FR" smtClean="0"/>
              <a:t>23/10/2020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6605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EB24FA-7FBB-464C-AC44-650EDC6EDD4A}" type="datetime1">
              <a:rPr lang="fr-FR" smtClean="0"/>
              <a:t>23/10/2020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6803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2FD0D-FB00-4D7A-87C3-DDD9B3F0B923}" type="datetime1">
              <a:rPr lang="fr-FR" smtClean="0"/>
              <a:t>23/10/2020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9213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44834-8396-4A04-9F21-28A5C45C42BA}" type="datetime1">
              <a:rPr lang="fr-FR" smtClean="0"/>
              <a:t>23/10/2020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7095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B3D9D-2B24-4E9E-B5BF-CC4558870A26}" type="datetime1">
              <a:rPr lang="fr-FR" smtClean="0"/>
              <a:t>23/10/2020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265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59A3DD-F114-4214-9C1C-DB91A6DE7BC5}" type="datetime1">
              <a:rPr lang="fr-FR" smtClean="0"/>
              <a:t>23/10/2020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257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B0ED7-1C7B-4F42-91E6-56DFBCE1A76D}" type="datetime1">
              <a:rPr lang="fr-FR" smtClean="0"/>
              <a:t>23/10/2020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5163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69AD4B-9E3B-40A4-8A75-C8C8C46EDF12}" type="datetime1">
              <a:rPr lang="fr-FR" smtClean="0"/>
              <a:t>23/10/2020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2424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B02833-8A83-4E9E-BBE5-06C1602707C9}" type="datetime1">
              <a:rPr lang="fr-FR" smtClean="0"/>
              <a:t>23/10/2020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4564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F6722-56D7-4F7A-A7CB-6E798111A157}" type="datetime1">
              <a:rPr lang="fr-FR" smtClean="0"/>
              <a:t>23/10/2020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3372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3000">
              <a:srgbClr val="7030A0"/>
            </a:gs>
            <a:gs pos="83000">
              <a:srgbClr val="FF0000"/>
            </a:gs>
            <a:gs pos="18000">
              <a:schemeClr val="bg1"/>
            </a:gs>
            <a:gs pos="60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31FA53-241B-4D15-B487-E0F151397200}" type="datetime1">
              <a:rPr lang="fr-FR" smtClean="0"/>
              <a:t>23/10/2020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554AC0-095F-4A8D-A61A-B30B9AFD307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8324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092" t="-541" r="6117"/>
          <a:stretch/>
        </p:blipFill>
        <p:spPr>
          <a:xfrm>
            <a:off x="2407024" y="1035424"/>
            <a:ext cx="7409329" cy="478020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136795" y="1698372"/>
            <a:ext cx="9879628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est ce que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tu t’es vue </a:t>
            </a:r>
            <a:r>
              <a:rPr lang="fr-FR" sz="7200" b="1" spc="5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N°9</a:t>
            </a:r>
            <a:endParaRPr lang="fr-FR" sz="7200" b="1" cap="none" spc="50" dirty="0">
              <a:ln w="0">
                <a:solidFill>
                  <a:schemeClr val="accent1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7495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  <p:sndAc>
          <p:stSnd loop="1">
            <p:snd r:embed="rId3" name="Et on se marre .wav"/>
          </p:stSnd>
        </p:sndAc>
      </p:transition>
    </mc:Choice>
    <mc:Fallback>
      <p:transition spd="slow" advTm="17000">
        <p:wedge/>
        <p:sndAc>
          <p:stSnd loop="1">
            <p:snd r:embed="rId3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7927" y="1061976"/>
            <a:ext cx="7145624" cy="47536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2164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78" b="10932"/>
          <a:stretch/>
        </p:blipFill>
        <p:spPr>
          <a:xfrm>
            <a:off x="2931459" y="1067766"/>
            <a:ext cx="7183750" cy="47656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4605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3094" y="1063690"/>
            <a:ext cx="7298564" cy="47519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9319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7665" y="627611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31460" y="1058649"/>
            <a:ext cx="6393284" cy="47887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160256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3118" y="1008414"/>
            <a:ext cx="6083560" cy="4891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8244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4945" r="11" b="7002"/>
          <a:stretch/>
        </p:blipFill>
        <p:spPr>
          <a:xfrm>
            <a:off x="2453063" y="1027553"/>
            <a:ext cx="7285874" cy="48059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78754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3747" y="1028178"/>
            <a:ext cx="5867118" cy="47874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76566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1494" y="1063638"/>
            <a:ext cx="7207624" cy="47963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9329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0035" y="1073035"/>
            <a:ext cx="4830834" cy="48308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89767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9258" y="1062318"/>
            <a:ext cx="8500790" cy="47711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30206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5B181-6D07-496C-A399-2E440649AD33}" type="datetime1">
              <a:rPr lang="fr-FR" smtClean="0"/>
              <a:pPr/>
              <a:t>23/10/2020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554AC0-095F-4A8D-A61A-B30B9AFD307C}" type="slidenum">
              <a:rPr lang="fr-FR" smtClean="0"/>
              <a:pPr/>
              <a:t>12</a:t>
            </a:fld>
            <a:endParaRPr lang="fr-FR" dirty="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72665" y="1045029"/>
            <a:ext cx="7892735" cy="47959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1976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5353" y="1056434"/>
            <a:ext cx="8498542" cy="47804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5854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0026" y="1048871"/>
            <a:ext cx="9331068" cy="47700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8052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98269" y="648393"/>
            <a:ext cx="10756669" cy="5602778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rgbClr val="7030A0"/>
                </a:gs>
                <a:gs pos="97000">
                  <a:schemeClr val="accent1">
                    <a:lumMod val="45000"/>
                    <a:lumOff val="55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996835" y="6191610"/>
            <a:ext cx="2743200" cy="365125"/>
          </a:xfrm>
        </p:spPr>
        <p:txBody>
          <a:bodyPr/>
          <a:lstStyle/>
          <a:p>
            <a:fld id="{5A65B181-6D07-496C-A399-2E440649AD33}" type="datetime1">
              <a:rPr lang="fr-FR" sz="18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23/10/2020</a:t>
            </a:fld>
            <a:endParaRPr lang="fr-FR" sz="18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092" t="-541" r="6117"/>
          <a:stretch/>
        </p:blipFill>
        <p:spPr>
          <a:xfrm>
            <a:off x="2407024" y="1035424"/>
            <a:ext cx="7409329" cy="478020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32569" y="6121198"/>
            <a:ext cx="2743200" cy="365125"/>
          </a:xfrm>
        </p:spPr>
        <p:txBody>
          <a:bodyPr/>
          <a:lstStyle/>
          <a:p>
            <a:fld id="{47554AC0-095F-4A8D-A61A-B30B9AFD307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06201" y="1698372"/>
            <a:ext cx="10940816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est ce que</a:t>
            </a:r>
          </a:p>
          <a:p>
            <a:pPr algn="ctr"/>
            <a:r>
              <a:rPr lang="fr-FR" sz="8000" b="1" spc="50" dirty="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tu t’es </a:t>
            </a:r>
            <a:r>
              <a:rPr lang="fr-FR" sz="8000" b="1" spc="50" smtClean="0">
                <a:ln w="0">
                  <a:solidFill>
                    <a:schemeClr val="accent1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vue </a:t>
            </a:r>
            <a:endParaRPr lang="fr-FR" sz="8000" b="1" cap="none" spc="50" dirty="0">
              <a:ln w="0">
                <a:solidFill>
                  <a:schemeClr val="accent1">
                    <a:lumMod val="50000"/>
                  </a:schemeClr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2624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107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2020-09-25T16:47:25Z</dcterms:created>
  <dcterms:modified xsi:type="dcterms:W3CDTF">2020-10-23T16:07:45Z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