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54bil7dar4HDmRRGEEJCA==" hashData="nJy37zBJLyPrqG+hb8r1EskxhFbiMS66nt7Txdha/TN566ZhEg8U44nzgniMqQ88pa5+x0D9c92fU1HZ75Zt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934E7-8CEB-4E72-811B-E14EFE5A7AC6}" type="datetimeFigureOut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9B753-3537-4A6F-8251-C4F742635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26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0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84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50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7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76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27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6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984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14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10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2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49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0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B9C2-D73B-417E-9033-574D57ECF2DC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4DC7-8797-433E-9FA6-67216B6AEB31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0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24FA-7FBB-464C-AC44-650EDC6EDD4A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80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FD0D-FB00-4D7A-87C3-DDD9B3F0B923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4834-8396-4A04-9F21-28A5C45C42BA}" type="datetime1">
              <a:rPr lang="fr-FR" smtClean="0"/>
              <a:t>23/10/2020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9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B3D9D-2B24-4E9E-B5BF-CC4558870A26}" type="datetime1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6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9A3DD-F114-4214-9C1C-DB91A6DE7BC5}" type="datetime1">
              <a:rPr lang="fr-FR" smtClean="0"/>
              <a:t>23/10/2020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5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B0ED7-1C7B-4F42-91E6-56DFBCE1A76D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AD4B-9E3B-40A4-8A75-C8C8C46EDF12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2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02833-8A83-4E9E-BBE5-06C1602707C9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56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6722-56D7-4F7A-A7CB-6E798111A157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7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7030A0"/>
            </a:gs>
            <a:gs pos="83000">
              <a:srgbClr val="FF0000"/>
            </a:gs>
            <a:gs pos="18000">
              <a:schemeClr val="bg1"/>
            </a:gs>
            <a:gs pos="6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FA53-241B-4D15-B487-E0F151397200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N°8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7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927" y="1061976"/>
            <a:ext cx="7145624" cy="475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216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9988" y="1029877"/>
            <a:ext cx="4348059" cy="4838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60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94" y="1063690"/>
            <a:ext cx="7298564" cy="4751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31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7665" y="627611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765" y="1044746"/>
            <a:ext cx="5447368" cy="4750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602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118" y="1008414"/>
            <a:ext cx="6083560" cy="489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824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1423" y="1077664"/>
            <a:ext cx="5688105" cy="48204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75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1028178"/>
            <a:ext cx="5867118" cy="4787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656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935" y="1089212"/>
            <a:ext cx="8102438" cy="47264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932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035" y="1073035"/>
            <a:ext cx="4830834" cy="483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76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302" y="1075765"/>
            <a:ext cx="8703095" cy="4757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020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5B181-6D07-496C-A399-2E440649AD33}" type="datetime1">
              <a:rPr lang="fr-FR" smtClean="0"/>
              <a:pPr/>
              <a:t>23/10/2020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pPr/>
              <a:t>12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665" y="1045029"/>
            <a:ext cx="7892735" cy="4795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97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074271"/>
            <a:ext cx="7167282" cy="4778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85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26" y="1048871"/>
            <a:ext cx="9331068" cy="47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80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6201" y="1698372"/>
            <a:ext cx="1094081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</a:t>
            </a:r>
            <a:r>
              <a:rPr lang="fr-FR" sz="8000" b="1" spc="5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vue </a:t>
            </a:r>
            <a:endParaRPr lang="fr-FR" sz="80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62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107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2020-09-25T16:47:25Z</dcterms:created>
  <dcterms:modified xsi:type="dcterms:W3CDTF">2020-10-23T15:37:39Z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