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yHShR2tDu/cYf0k8swjHQ==" hashData="TilYZ4D8X+HXl011Pv6WAb3RNWHiODxZk5AFv9xE4r1MlnLFMC8gDf7ovotrRiN8piKL2O8UvEtm+aIi+lov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>
      <p:transition spd="slow" advTm="17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199" y="1059349"/>
            <a:ext cx="8901953" cy="4787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224" y="1071469"/>
            <a:ext cx="8727141" cy="4727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300" y="1078106"/>
            <a:ext cx="9068981" cy="4737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082" y="1062318"/>
            <a:ext cx="7835246" cy="4782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253" y="1069836"/>
            <a:ext cx="6351494" cy="4763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2624" y="1059292"/>
            <a:ext cx="9117105" cy="4786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2020-09-25T16:47:25Z</dcterms:created>
  <dcterms:modified xsi:type="dcterms:W3CDTF">2020-10-23T15:18:15Z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