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eZY/fgUG+zdzQeSKfHetQ==" hashData="icF6OBzihzBx3sK8bjK2ByroQEOJ7WmWVC8l2gvqF3VnReAIyHGRcqk8bbSwjHAxk5V+iI30EDThQHBxN78N1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>
      <p:transition spd="slow" advTm="17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8" y="1033363"/>
            <a:ext cx="6440769" cy="4782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2788" y="1038189"/>
            <a:ext cx="5244353" cy="4798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7136" y="1057700"/>
            <a:ext cx="5537728" cy="4742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075765"/>
            <a:ext cx="6389944" cy="4792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825" r="403"/>
          <a:stretch/>
        </p:blipFill>
        <p:spPr>
          <a:xfrm>
            <a:off x="2418229" y="1068025"/>
            <a:ext cx="7355541" cy="4765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082111"/>
            <a:ext cx="7332323" cy="4751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80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2020-09-25T16:47:25Z</dcterms:created>
  <dcterms:modified xsi:type="dcterms:W3CDTF">2020-10-23T15:10:51Z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