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mGCgVt4ZUdZy/iu+UwZfg==" hashData="ALNRgldDvHLnafzaH0okpLYFXilVC5Mxtu8E5i6OeCBG2CYX027+wlwn2HwTj/fK0jnhPNAqSPnwu9LarB0H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7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486" r="222"/>
          <a:stretch/>
        </p:blipFill>
        <p:spPr>
          <a:xfrm>
            <a:off x="2904153" y="1043397"/>
            <a:ext cx="6383694" cy="4842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053732"/>
            <a:ext cx="6048130" cy="4741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72402"/>
            <a:ext cx="6347011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5"/>
          <a:stretch/>
        </p:blipFill>
        <p:spPr>
          <a:xfrm>
            <a:off x="2711758" y="1030005"/>
            <a:ext cx="6729690" cy="4797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776" y="1052922"/>
            <a:ext cx="4220624" cy="4815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718" y="1062318"/>
            <a:ext cx="8385623" cy="4777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2020-09-25T16:47:25Z</dcterms:created>
  <dcterms:modified xsi:type="dcterms:W3CDTF">2020-10-23T14:47:17Z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