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2" r:id="rId15"/>
    <p:sldId id="273" r:id="rId16"/>
    <p:sldId id="258" r:id="rId17"/>
    <p:sldId id="271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ZrCDSgCxjhtcQ5ugjn9zQ==" hashData="cB6mwKUsLd90HUcTGkI0MgpQphiKFFyRDv5U8/bbjqvJAQy/RW9wQxN1nYoIvRy5G98/EqU0gTP51pb7mWnZ+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7438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45352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N°2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 xmlns="">
      <p:transition spd="slow" advTm="17000">
        <p:wedge/>
        <p:sndAc>
          <p:stSnd loop="1">
            <p:snd r:embed="rId5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490" y="1070165"/>
            <a:ext cx="6344816" cy="47643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2358" y="1042430"/>
            <a:ext cx="7000850" cy="48050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910" y="1076130"/>
            <a:ext cx="7106039" cy="47373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83353" y="1009246"/>
            <a:ext cx="4425293" cy="48768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8703" y="1030604"/>
            <a:ext cx="7011828" cy="47850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241"/>
          <a:stretch/>
        </p:blipFill>
        <p:spPr>
          <a:xfrm>
            <a:off x="2368435" y="1101012"/>
            <a:ext cx="7298729" cy="47672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528" r="416" b="17165"/>
          <a:stretch/>
        </p:blipFill>
        <p:spPr>
          <a:xfrm>
            <a:off x="2425959" y="1030403"/>
            <a:ext cx="7296922" cy="4785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078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31958" y="1044010"/>
            <a:ext cx="5328084" cy="4769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5907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7000">
        <p:wedge/>
      </p:transition>
    </mc:Choice>
    <mc:Fallback xmlns=""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119</Words>
  <Application>Microsoft Office PowerPoint</Application>
  <PresentationFormat>Grand écran</PresentationFormat>
  <Paragraphs>72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21</cp:revision>
  <dcterms:created xsi:type="dcterms:W3CDTF">2020-09-25T16:47:25Z</dcterms:created>
  <dcterms:modified xsi:type="dcterms:W3CDTF">2020-10-23T14:50:03Z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