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8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VbtoDWe/a2oKyZJzWVZBQ==" hashData="1QsZNblEGraE8WXP8w6/oefmdMh7TVJLkczAtQAg5IqXnVXv7oVKJ9Y650qXZlOYhYmtxip5rdXsQPvhXQSD4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3934E7-8CEB-4E72-811B-E14EFE5A7AC6}" type="datetimeFigureOut">
              <a:rPr lang="fr-FR" smtClean="0"/>
              <a:t>23/10/2020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69B753-3537-4A6F-8251-C4F7426352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626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5073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8408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9502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55790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4823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16768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39271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60603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09842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7212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71468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3102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2208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6493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55051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9B9C2-D73B-417E-9033-574D57ECF2DC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8501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F4DC7-8797-433E-9FA6-67216B6AEB31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6605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B24FA-7FBB-464C-AC44-650EDC6EDD4A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6803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2FD0D-FB00-4D7A-87C3-DDD9B3F0B923}" type="datetime1">
              <a:rPr lang="fr-FR" smtClean="0"/>
              <a:t>23/10/2020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21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44834-8396-4A04-9F21-28A5C45C42BA}" type="datetime1">
              <a:rPr lang="fr-FR" smtClean="0"/>
              <a:t>23/10/2020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7095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B3D9D-2B24-4E9E-B5BF-CC4558870A26}" type="datetime1">
              <a:rPr lang="fr-FR" smtClean="0"/>
              <a:t>23/10/2020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265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9A3DD-F114-4214-9C1C-DB91A6DE7BC5}" type="datetime1">
              <a:rPr lang="fr-FR" smtClean="0"/>
              <a:t>23/10/2020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257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B0ED7-1C7B-4F42-91E6-56DFBCE1A76D}" type="datetime1">
              <a:rPr lang="fr-FR" smtClean="0"/>
              <a:t>23/10/2020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5163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AD4B-9E3B-40A4-8A75-C8C8C46EDF12}" type="datetime1">
              <a:rPr lang="fr-FR" smtClean="0"/>
              <a:t>23/10/2020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2424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02833-8A83-4E9E-BBE5-06C1602707C9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4564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F6722-56D7-4F7A-A7CB-6E798111A157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337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rgbClr val="7030A0"/>
            </a:gs>
            <a:gs pos="83000">
              <a:srgbClr val="FF0000"/>
            </a:gs>
            <a:gs pos="18000">
              <a:schemeClr val="bg1"/>
            </a:gs>
            <a:gs pos="60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31FA53-241B-4D15-B487-E0F151397200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324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092" t="-541" r="6117"/>
          <a:stretch/>
        </p:blipFill>
        <p:spPr>
          <a:xfrm>
            <a:off x="2407024" y="1035424"/>
            <a:ext cx="7409329" cy="47802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36795" y="1698372"/>
            <a:ext cx="987962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est ce que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tu t’es vue </a:t>
            </a:r>
            <a:r>
              <a:rPr lang="fr-FR" sz="72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N°10</a:t>
            </a:r>
            <a:endParaRPr lang="fr-FR" sz="7200" b="1" cap="none" spc="50" dirty="0">
              <a:ln w="0">
                <a:solidFill>
                  <a:schemeClr val="accent1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495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  <p:sndAc>
          <p:stSnd loop="1">
            <p:snd r:embed="rId3" name="Et on se marre .wav"/>
          </p:stSnd>
        </p:sndAc>
      </p:transition>
    </mc:Choice>
    <mc:Fallback>
      <p:transition spd="slow" advTm="17000">
        <p:wedg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7927" y="1061976"/>
            <a:ext cx="7145624" cy="47536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2164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4445"/>
          <a:stretch/>
        </p:blipFill>
        <p:spPr>
          <a:xfrm>
            <a:off x="2734235" y="1049693"/>
            <a:ext cx="6723530" cy="48185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4605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3094" y="1063690"/>
            <a:ext cx="7298564" cy="47519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9319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7665" y="627611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1040" y="1067892"/>
            <a:ext cx="4889919" cy="47582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16025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3118" y="1008414"/>
            <a:ext cx="6083560" cy="4891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8244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7201" y="1068596"/>
            <a:ext cx="4217598" cy="47623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8754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3747" y="1028178"/>
            <a:ext cx="5867118" cy="47874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76566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5"/>
          <a:stretch/>
        </p:blipFill>
        <p:spPr>
          <a:xfrm>
            <a:off x="2592640" y="1075765"/>
            <a:ext cx="7006720" cy="47576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9329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0035" y="1073035"/>
            <a:ext cx="4830834" cy="48308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976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7671" y="1062317"/>
            <a:ext cx="6373906" cy="47804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0206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5B181-6D07-496C-A399-2E440649AD33}" type="datetime1">
              <a:rPr lang="fr-FR" smtClean="0"/>
              <a:pPr/>
              <a:t>23/10/2020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pPr/>
              <a:t>12</a:t>
            </a:fld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2665" y="1045029"/>
            <a:ext cx="7892735" cy="47959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1976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54741" y="1074751"/>
            <a:ext cx="6882517" cy="47408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5854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0026" y="1048871"/>
            <a:ext cx="9331068" cy="47700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8052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092" t="-541" r="6117"/>
          <a:stretch/>
        </p:blipFill>
        <p:spPr>
          <a:xfrm>
            <a:off x="2407024" y="1035424"/>
            <a:ext cx="7409329" cy="47802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6201" y="1698372"/>
            <a:ext cx="10940816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est ce que</a:t>
            </a:r>
          </a:p>
          <a:p>
            <a:pPr algn="ctr"/>
            <a:r>
              <a:rPr lang="fr-FR" sz="80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tu t’es </a:t>
            </a:r>
            <a:r>
              <a:rPr lang="fr-FR" sz="8000" b="1" spc="5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vue </a:t>
            </a:r>
            <a:endParaRPr lang="fr-FR" sz="8000" b="1" cap="none" spc="50" dirty="0">
              <a:ln w="0">
                <a:solidFill>
                  <a:schemeClr val="accent1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2624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107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2020-09-25T16:47:25Z</dcterms:created>
  <dcterms:modified xsi:type="dcterms:W3CDTF">2020-10-23T16:20:23Z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