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32Q62VF35a7KYj4SZs8dw==" hashData="J/S4p4f3rK9dWshwzNXH/gD0mi65f/ADmJMhUHGKoSscOaqqxXDUuR1O7AqAWANSvwFpVkNzmK/r0p3dASXuh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3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7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155DD3-0E7D-48BD-9B1E-2AB9F3E6547F}" type="datetimeFigureOut">
              <a:rPr lang="fr-FR" smtClean="0"/>
              <a:t>13/01/2021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6346A5-FD7C-4339-B924-AAC9055938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80102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76147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31234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24383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27816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70732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1961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0397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53468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62781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9498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85432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95552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95439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13522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27358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91572-003D-4183-81AE-6A45A4A174BF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6349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C5B4A-25F0-403F-8B69-F9AA6CD59E2B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1417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5DDE1-BDE5-48CF-BB64-FCB5FCFB9D5E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84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90C77-9639-4EAB-B9F8-7BE0431AB47A}" type="datetime1">
              <a:rPr lang="fr-FR" smtClean="0"/>
              <a:t>13/01/2021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8807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2559A-28B9-488C-9853-8AC4C19DD151}" type="datetime1">
              <a:rPr lang="fr-FR" smtClean="0"/>
              <a:t>13/01/2021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185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F1533-6565-43C4-9A16-DB8EA717D5D4}" type="datetime1">
              <a:rPr lang="fr-FR" smtClean="0"/>
              <a:t>13/01/2021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7067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83BEA-AA82-4620-B445-AC451B82AC12}" type="datetime1">
              <a:rPr lang="fr-FR" smtClean="0"/>
              <a:t>13/01/2021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2310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FF5DB-DCD0-4716-BEF8-D78A4A109300}" type="datetime1">
              <a:rPr lang="fr-FR" smtClean="0"/>
              <a:t>13/01/2021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2315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E1257-4C8E-4D25-B237-8AF5C055A41A}" type="datetime1">
              <a:rPr lang="fr-FR" smtClean="0"/>
              <a:t>13/01/2021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182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E1EAE-73CE-45DB-9E29-1C24FB9A196D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933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97A0F-B6A6-4BCD-A217-7D9C9E129B6E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086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1">
                <a:lumMod val="5000"/>
                <a:lumOff val="95000"/>
              </a:schemeClr>
            </a:gs>
            <a:gs pos="89000">
              <a:srgbClr val="FFFF00"/>
            </a:gs>
            <a:gs pos="74000">
              <a:schemeClr val="accent2">
                <a:lumMod val="60000"/>
                <a:lumOff val="40000"/>
              </a:schemeClr>
            </a:gs>
            <a:gs pos="83000">
              <a:schemeClr val="accent2"/>
            </a:gs>
            <a:gs pos="98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41F9C3-5E69-4345-86E5-3FC977ACC852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7242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1977" y="735674"/>
            <a:ext cx="10083878" cy="52696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75034" y="2967335"/>
            <a:ext cx="9695282" cy="2308324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En ces moments là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N°5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5922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  <p:sndAc>
          <p:stSnd>
            <p:snd r:embed="rId3" name="Bois_sculptures_001.wav"/>
          </p:stSnd>
        </p:sndAc>
      </p:transition>
    </mc:Choice>
    <mc:Fallback>
      <p:transition spd="slow" advTm="9000">
        <p:wedge/>
        <p:sndAc>
          <p:stSnd>
            <p:snd r:embed="rId3" name="Bois_sculptures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3251" y="691687"/>
            <a:ext cx="5788554" cy="53662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1386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6125" y="713035"/>
            <a:ext cx="5743575" cy="53172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9660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4637" y="700088"/>
            <a:ext cx="6631969" cy="54014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56057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75" b="16041"/>
          <a:stretch/>
        </p:blipFill>
        <p:spPr>
          <a:xfrm>
            <a:off x="2680428" y="711044"/>
            <a:ext cx="6831144" cy="53189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66476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10" b="3750"/>
          <a:stretch/>
        </p:blipFill>
        <p:spPr>
          <a:xfrm>
            <a:off x="3049982" y="662032"/>
            <a:ext cx="6092035" cy="54169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9732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640" b="10441"/>
          <a:stretch/>
        </p:blipFill>
        <p:spPr>
          <a:xfrm>
            <a:off x="2911341" y="713046"/>
            <a:ext cx="6369318" cy="53149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61459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1825" y="718177"/>
            <a:ext cx="5743575" cy="53245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74483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4675" y="668946"/>
            <a:ext cx="5800725" cy="53702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96384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7302" y="702665"/>
            <a:ext cx="5757396" cy="53357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2184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7550" y="686581"/>
            <a:ext cx="5800725" cy="53702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1144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9962" y="714374"/>
            <a:ext cx="5300663" cy="53006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4725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1838" y="673352"/>
            <a:ext cx="5800725" cy="53702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98547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517" b="11875"/>
          <a:stretch/>
        </p:blipFill>
        <p:spPr>
          <a:xfrm>
            <a:off x="2312771" y="701502"/>
            <a:ext cx="7566457" cy="53380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3634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7834" y="699340"/>
            <a:ext cx="10040471" cy="532857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48357" y="2264293"/>
            <a:ext cx="9695282" cy="353943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En ces moments là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4426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101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2021-01-13T08:59:17Z</dcterms:created>
  <dcterms:modified xsi:type="dcterms:W3CDTF">2021-01-13T19:10:16Z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