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JgJNO8KYvohA+9sP4bdrA==" hashData="PMDV+1dcAN4IR/HD8pbNEpYzAMmfkcCA36vZwv9JU1v2tnxXHsU+tj6xPjrCqFwqAd6GTvwVBPgQ0M3kbqKWy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1977" y="735674"/>
            <a:ext cx="10083878" cy="52696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75034" y="2967335"/>
            <a:ext cx="9695282" cy="2308324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  <p:sndAc>
          <p:stSnd>
            <p:snd r:embed="rId3" name="Bois_sculptures_001.wav"/>
          </p:stSnd>
        </p:sndAc>
      </p:transition>
    </mc:Choice>
    <mc:Fallback>
      <p:transition spd="slow" advTm="9000">
        <p:wedge/>
        <p:sndAc>
          <p:stSnd>
            <p:snd r:embed="rId3" name="Bois_sculptur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412" y="726440"/>
            <a:ext cx="9401176" cy="52881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2" b="9596"/>
          <a:stretch/>
        </p:blipFill>
        <p:spPr>
          <a:xfrm>
            <a:off x="1965883" y="638083"/>
            <a:ext cx="8260233" cy="5348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038" y="714650"/>
            <a:ext cx="7115175" cy="5356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717550"/>
            <a:ext cx="7972425" cy="5314950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99" y="705445"/>
            <a:ext cx="7358063" cy="52598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8901" y="690375"/>
            <a:ext cx="6843712" cy="54057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4" y="693957"/>
            <a:ext cx="8029574" cy="53433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5" b="4005"/>
          <a:stretch/>
        </p:blipFill>
        <p:spPr>
          <a:xfrm>
            <a:off x="2312942" y="687724"/>
            <a:ext cx="7566116" cy="5365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0" b="20559"/>
          <a:stretch/>
        </p:blipFill>
        <p:spPr>
          <a:xfrm>
            <a:off x="2678029" y="685829"/>
            <a:ext cx="6765057" cy="5369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325" y="684349"/>
            <a:ext cx="6829425" cy="53621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238" y="671571"/>
            <a:ext cx="8286749" cy="54345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83" b="5238"/>
          <a:stretch/>
        </p:blipFill>
        <p:spPr>
          <a:xfrm>
            <a:off x="2639227" y="700089"/>
            <a:ext cx="7028896" cy="53697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88" b="12291"/>
          <a:stretch/>
        </p:blipFill>
        <p:spPr>
          <a:xfrm>
            <a:off x="2077257" y="690171"/>
            <a:ext cx="8037485" cy="5360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834" y="699340"/>
            <a:ext cx="10040471" cy="532857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48357" y="2264293"/>
            <a:ext cx="9695282" cy="35394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ces moments là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101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2021-01-13T08:59:17Z</dcterms:created>
  <dcterms:modified xsi:type="dcterms:W3CDTF">2021-01-13T18:58:35Z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