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3lBiTDM7yDs2q/MTz6qeQ==" hashData="Lqnm1CWX9oMxyPhFxVyev1nqR7kwdsoC8YhvCFfLUZuPXG/T7iM+2OK3G0PFvTNg8BOMD3gkijOuXx7v9dhfT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3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72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155DD3-0E7D-48BD-9B1E-2AB9F3E6547F}" type="datetimeFigureOut">
              <a:rPr lang="fr-FR" smtClean="0"/>
              <a:t>13/01/2021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6346A5-FD7C-4339-B924-AAC9055938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80102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76147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31234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24383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27816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70732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01961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0397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53468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62781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094989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85432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955520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954391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135225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27358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91572-003D-4183-81AE-6A45A4A174BF}" type="datetime1">
              <a:rPr lang="fr-FR" smtClean="0"/>
              <a:t>13/01/2021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6349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C5B4A-25F0-403F-8B69-F9AA6CD59E2B}" type="datetime1">
              <a:rPr lang="fr-FR" smtClean="0"/>
              <a:t>13/01/2021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1417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5DDE1-BDE5-48CF-BB64-FCB5FCFB9D5E}" type="datetime1">
              <a:rPr lang="fr-FR" smtClean="0"/>
              <a:t>13/01/2021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084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90C77-9639-4EAB-B9F8-7BE0431AB47A}" type="datetime1">
              <a:rPr lang="fr-FR" smtClean="0"/>
              <a:t>13/01/2021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8807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2559A-28B9-488C-9853-8AC4C19DD151}" type="datetime1">
              <a:rPr lang="fr-FR" smtClean="0"/>
              <a:t>13/01/2021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185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F1533-6565-43C4-9A16-DB8EA717D5D4}" type="datetime1">
              <a:rPr lang="fr-FR" smtClean="0"/>
              <a:t>13/01/2021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7067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83BEA-AA82-4620-B445-AC451B82AC12}" type="datetime1">
              <a:rPr lang="fr-FR" smtClean="0"/>
              <a:t>13/01/2021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2310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FF5DB-DCD0-4716-BEF8-D78A4A109300}" type="datetime1">
              <a:rPr lang="fr-FR" smtClean="0"/>
              <a:t>13/01/2021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2315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E1257-4C8E-4D25-B237-8AF5C055A41A}" type="datetime1">
              <a:rPr lang="fr-FR" smtClean="0"/>
              <a:t>13/01/2021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0182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E1EAE-73CE-45DB-9E29-1C24FB9A196D}" type="datetime1">
              <a:rPr lang="fr-FR" smtClean="0"/>
              <a:t>13/01/2021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9933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97A0F-B6A6-4BCD-A217-7D9C9E129B6E}" type="datetime1">
              <a:rPr lang="fr-FR" smtClean="0"/>
              <a:t>13/01/2021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9086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4000">
              <a:schemeClr val="accent1">
                <a:lumMod val="5000"/>
                <a:lumOff val="95000"/>
              </a:schemeClr>
            </a:gs>
            <a:gs pos="89000">
              <a:srgbClr val="FFFF00"/>
            </a:gs>
            <a:gs pos="74000">
              <a:schemeClr val="accent2">
                <a:lumMod val="60000"/>
                <a:lumOff val="40000"/>
              </a:schemeClr>
            </a:gs>
            <a:gs pos="83000">
              <a:schemeClr val="accent2"/>
            </a:gs>
            <a:gs pos="98000">
              <a:srgbClr val="7030A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41F9C3-5E69-4345-86E5-3FC977ACC852}" type="datetime1">
              <a:rPr lang="fr-FR" smtClean="0"/>
              <a:t>13/01/2021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72428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1977" y="735674"/>
            <a:ext cx="10083878" cy="526969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75034" y="2967335"/>
            <a:ext cx="9695282" cy="2308324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En ces moments là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N°3</a:t>
            </a:r>
            <a:endParaRPr lang="fr-FR" sz="7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5922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  <p:sndAc>
          <p:stSnd>
            <p:snd r:embed="rId3" name="Bois_sculptures_001.wav"/>
          </p:stSnd>
        </p:sndAc>
      </p:transition>
    </mc:Choice>
    <mc:Fallback>
      <p:transition spd="slow" advTm="9000">
        <p:wedge/>
        <p:sndAc>
          <p:stSnd>
            <p:snd r:embed="rId3" name="Bois_sculptures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0313" y="708222"/>
            <a:ext cx="7386638" cy="53014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61386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1726" y="724298"/>
            <a:ext cx="7363848" cy="53478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79660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751" b="8810"/>
          <a:stretch/>
        </p:blipFill>
        <p:spPr>
          <a:xfrm>
            <a:off x="2119745" y="716116"/>
            <a:ext cx="7952510" cy="53088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56057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94" b="11621"/>
          <a:stretch/>
        </p:blipFill>
        <p:spPr>
          <a:xfrm>
            <a:off x="1951363" y="712820"/>
            <a:ext cx="8289274" cy="53154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66476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3138" y="701693"/>
            <a:ext cx="7506154" cy="53133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69732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7463" y="705985"/>
            <a:ext cx="6917640" cy="53233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61459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160" b="7349"/>
          <a:stretch/>
        </p:blipFill>
        <p:spPr>
          <a:xfrm>
            <a:off x="1737121" y="685285"/>
            <a:ext cx="8717757" cy="53704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74483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b="6150"/>
          <a:stretch/>
        </p:blipFill>
        <p:spPr>
          <a:xfrm>
            <a:off x="1833562" y="706497"/>
            <a:ext cx="8524875" cy="53280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96384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14613" y="681968"/>
            <a:ext cx="6800850" cy="53662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72184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9939" y="728871"/>
            <a:ext cx="9901237" cy="52833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11442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313" b="6959"/>
          <a:stretch/>
        </p:blipFill>
        <p:spPr>
          <a:xfrm>
            <a:off x="2097880" y="710484"/>
            <a:ext cx="7884320" cy="53200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14725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b="7349"/>
          <a:stretch/>
        </p:blipFill>
        <p:spPr>
          <a:xfrm>
            <a:off x="1776412" y="705243"/>
            <a:ext cx="8639175" cy="53305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98547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366" b="6875"/>
          <a:stretch/>
        </p:blipFill>
        <p:spPr>
          <a:xfrm>
            <a:off x="2157413" y="691233"/>
            <a:ext cx="7805364" cy="53523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53634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7834" y="699340"/>
            <a:ext cx="10040471" cy="532857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248357" y="2264293"/>
            <a:ext cx="9695282" cy="3539430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En ces moments là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endParaRPr lang="fr-FR" sz="8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4426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101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19</cp:revision>
  <dcterms:created xsi:type="dcterms:W3CDTF">2021-01-13T08:59:17Z</dcterms:created>
  <dcterms:modified xsi:type="dcterms:W3CDTF">2021-01-13T18:42:57Z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