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GNirhbo4lZLA4i88nfGBQ==" hashData="HyhQbqeSle/+FiCEgt8pXITu0YwBnD+K278DFneZf0s0UvzCEgcrcWF/i9H3ktKng/0xpqm6pPREkrlAVRvC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977" y="735674"/>
            <a:ext cx="10083878" cy="52696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5034" y="2967335"/>
            <a:ext cx="9695282" cy="230832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  <p:sndAc>
          <p:stSnd>
            <p:snd r:embed="rId3" name="Bois_sculptures_001.wav"/>
          </p:stSnd>
        </p:sndAc>
      </p:transition>
    </mc:Choice>
    <mc:Fallback>
      <p:transition spd="slow" advTm="9000">
        <p:wedge/>
        <p:sndAc>
          <p:stSnd>
            <p:snd r:embed="rId3" name="Bois_sculptu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942" y="699540"/>
            <a:ext cx="6740013" cy="5315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22" b="3979"/>
          <a:stretch/>
        </p:blipFill>
        <p:spPr>
          <a:xfrm>
            <a:off x="2519516" y="708437"/>
            <a:ext cx="7152968" cy="5324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52" b="6237"/>
          <a:stretch/>
        </p:blipFill>
        <p:spPr>
          <a:xfrm>
            <a:off x="2212259" y="726471"/>
            <a:ext cx="7644858" cy="5290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9" b="5806"/>
          <a:stretch/>
        </p:blipFill>
        <p:spPr>
          <a:xfrm>
            <a:off x="2467896" y="708618"/>
            <a:ext cx="7256207" cy="5323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1" b="10548"/>
          <a:stretch/>
        </p:blipFill>
        <p:spPr>
          <a:xfrm>
            <a:off x="1618328" y="703674"/>
            <a:ext cx="8955344" cy="5333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515" b="10054"/>
          <a:stretch/>
        </p:blipFill>
        <p:spPr>
          <a:xfrm>
            <a:off x="1596205" y="688926"/>
            <a:ext cx="8999589" cy="5363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721457"/>
            <a:ext cx="7978879" cy="5313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232" y="744099"/>
            <a:ext cx="7403692" cy="5292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3703" y="686880"/>
            <a:ext cx="6931741" cy="5355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4206" y="705006"/>
            <a:ext cx="6961239" cy="5342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9458" y="720212"/>
            <a:ext cx="6990736" cy="5312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710" y="737418"/>
            <a:ext cx="7006298" cy="5289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3987" y="709311"/>
            <a:ext cx="7205722" cy="5308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834" y="699340"/>
            <a:ext cx="10040471" cy="53285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8357" y="2264293"/>
            <a:ext cx="9695282" cy="35394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2021-01-13T08:59:17Z</dcterms:created>
  <dcterms:modified xsi:type="dcterms:W3CDTF">2021-01-13T18:31:40Z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