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0S/D9o52APHB5k6wcAV3w==" hashData="C5E7sxdO5DxweGThg5tC3GGEe5moslr40MEoTBQwn9FMchKfGsTddjXdrWyzdhmOdvHyrbtCU9be3Gd4jnNM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66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977" y="735674"/>
            <a:ext cx="10083878" cy="52696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75034" y="2967335"/>
            <a:ext cx="9695282" cy="230832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ces moments là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  <p:sndAc>
          <p:stSnd>
            <p:snd r:embed="rId3" name="Bois_sculptures_001.wav"/>
          </p:stSnd>
        </p:sndAc>
      </p:transition>
    </mc:Choice>
    <mc:Fallback>
      <p:transition spd="slow" advTm="9000">
        <p:wedge/>
        <p:sndAc>
          <p:stSnd>
            <p:snd r:embed="rId3" name="Bois_sculptu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353" y="750354"/>
            <a:ext cx="9323294" cy="524033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123" b="10208"/>
          <a:stretch/>
        </p:blipFill>
        <p:spPr>
          <a:xfrm>
            <a:off x="2000249" y="673630"/>
            <a:ext cx="8291233" cy="5332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88" b="8211"/>
          <a:stretch/>
        </p:blipFill>
        <p:spPr>
          <a:xfrm>
            <a:off x="1956547" y="732653"/>
            <a:ext cx="8278906" cy="5275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294" y="726141"/>
            <a:ext cx="8857130" cy="5271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18" b="10398"/>
          <a:stretch/>
        </p:blipFill>
        <p:spPr>
          <a:xfrm>
            <a:off x="2015377" y="721456"/>
            <a:ext cx="8161245" cy="5298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511" y="715808"/>
            <a:ext cx="8104094" cy="53094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793" y="717750"/>
            <a:ext cx="8247529" cy="5305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3976" y="700894"/>
            <a:ext cx="8624047" cy="5339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8864" y="692374"/>
            <a:ext cx="8283388" cy="5356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4306" y="752615"/>
            <a:ext cx="8283388" cy="5235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7411" y="673160"/>
            <a:ext cx="8337178" cy="5394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129" y="722070"/>
            <a:ext cx="9717741" cy="52969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071" y="735695"/>
            <a:ext cx="9054353" cy="5269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834" y="699340"/>
            <a:ext cx="10040471" cy="53285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8357" y="2264293"/>
            <a:ext cx="9695282" cy="35394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ces moments là</a:t>
            </a:r>
            <a:endParaRPr lang="fr-FR" sz="72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  <p:sndAc>
          <p:stSnd loop="1">
            <p:snd r:embed="rId3" name="Bois_sculptures_001.wav"/>
          </p:stSnd>
        </p:sndAc>
      </p:transition>
    </mc:Choice>
    <mc:Fallback>
      <p:transition spd="slow" advTm="9000">
        <p:wedge/>
        <p:sndAc>
          <p:stSnd loop="1">
            <p:snd r:embed="rId3" name="Bois_sculptu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2021-01-13T08:59:17Z</dcterms:created>
  <dcterms:modified xsi:type="dcterms:W3CDTF">2021-01-13T18:16:58Z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