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61" r:id="rId5"/>
    <p:sldId id="260" r:id="rId6"/>
    <p:sldId id="262" r:id="rId7"/>
    <p:sldId id="264" r:id="rId8"/>
    <p:sldId id="263" r:id="rId9"/>
    <p:sldId id="268" r:id="rId10"/>
    <p:sldId id="267" r:id="rId11"/>
    <p:sldId id="266" r:id="rId12"/>
    <p:sldId id="265" r:id="rId13"/>
    <p:sldId id="269" r:id="rId14"/>
    <p:sldId id="271" r:id="rId15"/>
    <p:sldId id="270" r:id="rId16"/>
    <p:sldId id="25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/LnRbpsLM6dLt0bp93s5w==" hashData="Xfu8FDz2aydU+htVjf2vv4hneuUjdY7AEjECE2E8eepPjRkmfWt50Pkx8fBmbiYcMmhzaI+5MpWvvVj5ij2B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6">
                <a:lumMod val="50000"/>
              </a:schemeClr>
            </a:gs>
            <a:gs pos="98000">
              <a:srgbClr val="92D050"/>
            </a:gs>
            <a:gs pos="64000">
              <a:schemeClr val="tx1"/>
            </a:gs>
            <a:gs pos="72000">
              <a:srgbClr val="FFC000"/>
            </a:gs>
            <a:gs pos="78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30" y="1122569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58130" y="919952"/>
            <a:ext cx="6147651" cy="553941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Diablesse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Furie en Ariège</a:t>
            </a:r>
            <a:endParaRPr lang="fr-FR" sz="48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serge Gainsbourg - je t'aime moi non pus.wav"/>
          </p:stSnd>
        </p:sndAc>
      </p:transition>
    </mc:Choice>
    <mc:Fallback>
      <p:transition spd="slow" advTm="14000">
        <p:wedge/>
        <p:sndAc>
          <p:stSnd loop="1">
            <p:snd r:embed="rId3" name="serge Gainsbourg - je t'aime moi non p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56221" y="2812461"/>
            <a:ext cx="84795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 N°1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2" y="171387"/>
            <a:ext cx="6308035" cy="630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416" r="478" b="19317"/>
          <a:stretch/>
        </p:blipFill>
        <p:spPr>
          <a:xfrm>
            <a:off x="1755647" y="343118"/>
            <a:ext cx="8630829" cy="6136304"/>
          </a:xfrm>
          <a:prstGeom prst="ellipse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0" b="19605"/>
          <a:stretch/>
        </p:blipFill>
        <p:spPr>
          <a:xfrm>
            <a:off x="2034261" y="1156252"/>
            <a:ext cx="8123478" cy="4545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660" y="579783"/>
            <a:ext cx="7248939" cy="5582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2146853" y="1065970"/>
            <a:ext cx="7951304" cy="47577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1068" y="686835"/>
            <a:ext cx="7618061" cy="54356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5130" y="886546"/>
            <a:ext cx="7821739" cy="508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601" y="970507"/>
            <a:ext cx="7897754" cy="4900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861" y="954157"/>
            <a:ext cx="7765774" cy="4982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 b="20579"/>
          <a:stretch/>
        </p:blipFill>
        <p:spPr>
          <a:xfrm>
            <a:off x="2491409" y="556592"/>
            <a:ext cx="7223057" cy="5733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139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2021-04-24T11:53:14Z</dcterms:created>
  <dcterms:modified xsi:type="dcterms:W3CDTF">2021-05-19T16:11:57Z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