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9" r:id="rId4"/>
    <p:sldId id="261" r:id="rId5"/>
    <p:sldId id="260" r:id="rId6"/>
    <p:sldId id="262" r:id="rId7"/>
    <p:sldId id="263" r:id="rId8"/>
    <p:sldId id="264" r:id="rId9"/>
    <p:sldId id="268" r:id="rId10"/>
    <p:sldId id="267" r:id="rId11"/>
    <p:sldId id="266" r:id="rId12"/>
    <p:sldId id="265" r:id="rId13"/>
    <p:sldId id="269" r:id="rId14"/>
    <p:sldId id="271" r:id="rId15"/>
    <p:sldId id="270" r:id="rId16"/>
    <p:sldId id="258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EM+SIumlKiyaltAZiUUGQ==" hashData="TJBD3V5qzLcUPXdGPCCKbSDnseMDmy47pSAcMqieOppfBFpHJyCyMrkQxaxwDV7UODnV7yJlm+J5SX114n4I/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5126BB-65E1-4F63-A1EA-05F037E64B83}" type="datetimeFigureOut">
              <a:rPr lang="fr-FR" smtClean="0"/>
              <a:t>15/05/2021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BCA069-0254-4BE0-A190-5CF24775F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372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3118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921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8280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9607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80797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04178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2829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4915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0943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8306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38201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2946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3456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41766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69966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4855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3270D-CAAD-45CB-8602-09A4C6B0CF9B}" type="datetime1">
              <a:rPr lang="fr-FR" smtClean="0"/>
              <a:t>15/05/2021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9159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2BF09-78DF-4E46-8AFC-E2ED17327881}" type="datetime1">
              <a:rPr lang="fr-FR" smtClean="0"/>
              <a:t>15/05/2021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52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9B083-7EA5-48EF-8E5B-0496BBBE8B2D}" type="datetime1">
              <a:rPr lang="fr-FR" smtClean="0"/>
              <a:t>15/05/2021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190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35CC5-7E10-4173-843D-47038F7235C0}" type="datetime1">
              <a:rPr lang="fr-FR" smtClean="0"/>
              <a:t>15/05/2021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35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DDF3-09AA-4013-8A01-6D5F46D8505B}" type="datetime1">
              <a:rPr lang="fr-FR" smtClean="0"/>
              <a:t>15/05/2021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109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3396B-4BF4-4B73-A83F-52F594DDE732}" type="datetime1">
              <a:rPr lang="fr-FR" smtClean="0"/>
              <a:t>15/05/2021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0252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21C3-C10F-4FC2-802C-B97DF0A24688}" type="datetime1">
              <a:rPr lang="fr-FR" smtClean="0"/>
              <a:t>15/05/2021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9892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89DE5-3799-4D0C-B612-F36A858AD787}" type="datetime1">
              <a:rPr lang="fr-FR" smtClean="0"/>
              <a:t>15/05/2021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06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B8458-95D2-4FDB-AD62-57D6E29895DB}" type="datetime1">
              <a:rPr lang="fr-FR" smtClean="0"/>
              <a:t>15/05/2021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489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0BEB5-B3F9-4990-938C-96DE4CAF9EAD}" type="datetime1">
              <a:rPr lang="fr-FR" smtClean="0"/>
              <a:t>15/05/2021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36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9731-C662-415A-9F7C-0B8FD0D5D2BB}" type="datetime1">
              <a:rPr lang="fr-FR" smtClean="0"/>
              <a:t>15/05/2021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6798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6">
                <a:lumMod val="50000"/>
              </a:schemeClr>
            </a:gs>
            <a:gs pos="98000">
              <a:srgbClr val="92D050"/>
            </a:gs>
            <a:gs pos="64000">
              <a:schemeClr val="tx1"/>
            </a:gs>
            <a:gs pos="72000">
              <a:srgbClr val="FFC000"/>
            </a:gs>
            <a:gs pos="78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8B3869-4AB4-4BED-94B8-7C7C6C33862B}" type="datetime1">
              <a:rPr lang="fr-FR" smtClean="0"/>
              <a:t>15/05/2021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471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11494">
            <a:off x="4821026" y="-89817"/>
            <a:ext cx="2851159" cy="7152267"/>
          </a:xfrm>
          <a:prstGeom prst="rect">
            <a:avLst/>
          </a:prstGeom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25930" y="1122569"/>
            <a:ext cx="5812053" cy="4443344"/>
          </a:xfrm>
          <a:prstGeom prst="ellipse">
            <a:avLst/>
          </a:prstGeom>
          <a:ln w="190500" cap="rnd">
            <a:solidFill>
              <a:srgbClr val="7030A0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" name="Rectangle 1"/>
          <p:cNvSpPr/>
          <p:nvPr/>
        </p:nvSpPr>
        <p:spPr>
          <a:xfrm>
            <a:off x="3058130" y="919952"/>
            <a:ext cx="6147651" cy="5539415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>
                <a:gd name="adj" fmla="val 6640731"/>
              </a:avLst>
            </a:prstTxWarp>
            <a:spAutoFit/>
          </a:bodyPr>
          <a:lstStyle/>
          <a:p>
            <a:pPr algn="ctr"/>
            <a:r>
              <a:rPr lang="fr-FR" sz="48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 </a:t>
            </a:r>
            <a:r>
              <a:rPr lang="fr-FR" sz="48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Diablesse </a:t>
            </a:r>
            <a:r>
              <a:rPr lang="fr-FR" sz="48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en Furie en Ariège</a:t>
            </a:r>
            <a:endParaRPr lang="fr-FR" sz="48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157970" y="2771154"/>
            <a:ext cx="194797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N°3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193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  <p:sndAc>
          <p:stSnd loop="1">
            <p:snd r:embed="rId3" name="serge Gainsbourg - je t'aime moi non pus.wav"/>
          </p:stSnd>
        </p:sndAc>
      </p:transition>
    </mc:Choice>
    <mc:Fallback>
      <p:transition spd="slow" advTm="14000">
        <p:wedge/>
        <p:sndAc>
          <p:stSnd loop="1">
            <p:snd r:embed="rId3" name="serge Gainsbourg - je t'aime moi non pu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72" b="9739"/>
          <a:stretch/>
        </p:blipFill>
        <p:spPr>
          <a:xfrm>
            <a:off x="2247945" y="649623"/>
            <a:ext cx="7735865" cy="522108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97426" y="2279374"/>
            <a:ext cx="3339548" cy="75537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56221" y="2812461"/>
            <a:ext cx="847956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Humour d’un </a:t>
            </a:r>
            <a:r>
              <a:rPr lang="fr-FR" sz="4800" b="1" spc="5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Breton </a:t>
            </a:r>
            <a:r>
              <a:rPr lang="fr-FR" sz="4800" b="1" spc="5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N°3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645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6939" y="516467"/>
            <a:ext cx="6838121" cy="582506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911442" y="2367171"/>
            <a:ext cx="6369115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Cette diablesse veut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me manger</a:t>
            </a:r>
            <a:endParaRPr lang="fr-FR" sz="4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0890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1982" y="171387"/>
            <a:ext cx="6308035" cy="63080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04798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8416" r="478" b="19317"/>
          <a:stretch/>
        </p:blipFill>
        <p:spPr>
          <a:xfrm>
            <a:off x="1755647" y="343118"/>
            <a:ext cx="8630829" cy="6136304"/>
          </a:xfrm>
          <a:prstGeom prst="ellipse">
            <a:avLst/>
          </a:prstGeom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8511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5634" y="938212"/>
            <a:ext cx="7593495" cy="49815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8040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5556" y="871331"/>
            <a:ext cx="7240888" cy="51153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26230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4660" y="579783"/>
            <a:ext cx="7248939" cy="55824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6785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472" r="80" b="26197"/>
          <a:stretch/>
        </p:blipFill>
        <p:spPr>
          <a:xfrm>
            <a:off x="2031995" y="1338470"/>
            <a:ext cx="8196789" cy="41479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3083701" y="288503"/>
            <a:ext cx="6024598" cy="624786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Oh oui tu en rêves de</a:t>
            </a: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r>
              <a:rPr lang="fr-FR" sz="40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moi la nuit ? </a:t>
            </a:r>
            <a:endParaRPr lang="fr-FR" sz="40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5948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38400" y="684892"/>
            <a:ext cx="7315200" cy="55446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81247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85130" y="886546"/>
            <a:ext cx="7821739" cy="50849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64607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4937" r="-1" b="13993"/>
          <a:stretch/>
        </p:blipFill>
        <p:spPr>
          <a:xfrm>
            <a:off x="2345635" y="748290"/>
            <a:ext cx="7580243" cy="53872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16503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9861" y="954157"/>
            <a:ext cx="7765774" cy="49828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32804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7"/>
          <a:stretch/>
        </p:blipFill>
        <p:spPr>
          <a:xfrm>
            <a:off x="2464904" y="596347"/>
            <a:ext cx="7301948" cy="56719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79129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6144" r="145" b="10781"/>
          <a:stretch/>
        </p:blipFill>
        <p:spPr>
          <a:xfrm>
            <a:off x="2170010" y="1108219"/>
            <a:ext cx="7875813" cy="47094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54437" y="-1962"/>
            <a:ext cx="11883125" cy="67403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je sais que tu m’adores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</a:p>
          <a:p>
            <a:pPr algn="ctr"/>
            <a:endParaRPr lang="fr-FR" sz="5400" b="1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 smtClean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 smtClean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 smtClean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que je te manque ma chérie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2916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11494">
            <a:off x="4821026" y="-89817"/>
            <a:ext cx="2851159" cy="7152267"/>
          </a:xfrm>
          <a:prstGeom prst="rect">
            <a:avLst/>
          </a:prstGeom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4750" y="1643062"/>
            <a:ext cx="4762500" cy="357187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25890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139</Words>
  <Application>Microsoft Office PowerPoint</Application>
  <PresentationFormat>Grand écran</PresentationFormat>
  <Paragraphs>88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2021-04-24T11:53:14Z</dcterms:created>
  <dcterms:modified xsi:type="dcterms:W3CDTF">2021-05-15T16:47:32Z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